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6AEBB-ACFE-49BC-8760-439163735599}" v="79" dt="2025-01-23T23:06:17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ekar, Rutwik V (PHS)" userId="2a5e2d9c-4b8f-4908-b5d9-5af98d353005" providerId="ADAL" clId="{7EA6AEBB-ACFE-49BC-8760-439163735599}"/>
    <pc:docChg chg="undo custSel addSld delSld modSld sldOrd">
      <pc:chgData name="Wadekar, Rutwik V (PHS)" userId="2a5e2d9c-4b8f-4908-b5d9-5af98d353005" providerId="ADAL" clId="{7EA6AEBB-ACFE-49BC-8760-439163735599}" dt="2025-01-23T23:06:17.733" v="4335" actId="1076"/>
      <pc:docMkLst>
        <pc:docMk/>
      </pc:docMkLst>
      <pc:sldChg chg="addSp modSp mod modTransition">
        <pc:chgData name="Wadekar, Rutwik V (PHS)" userId="2a5e2d9c-4b8f-4908-b5d9-5af98d353005" providerId="ADAL" clId="{7EA6AEBB-ACFE-49BC-8760-439163735599}" dt="2025-01-03T00:58:07.464" v="13"/>
        <pc:sldMkLst>
          <pc:docMk/>
          <pc:sldMk cId="979304668" sldId="256"/>
        </pc:sldMkLst>
        <pc:picChg chg="add mod">
          <ac:chgData name="Wadekar, Rutwik V (PHS)" userId="2a5e2d9c-4b8f-4908-b5d9-5af98d353005" providerId="ADAL" clId="{7EA6AEBB-ACFE-49BC-8760-439163735599}" dt="2025-01-03T00:53:03.157" v="4" actId="1076"/>
          <ac:picMkLst>
            <pc:docMk/>
            <pc:sldMk cId="979304668" sldId="256"/>
            <ac:picMk id="5" creationId="{A6257DC2-2F4B-6E9B-A6D9-D4564731D0EB}"/>
          </ac:picMkLst>
        </pc:picChg>
      </pc:sldChg>
      <pc:sldChg chg="addSp modSp add mod modTransition modAnim">
        <pc:chgData name="Wadekar, Rutwik V (PHS)" userId="2a5e2d9c-4b8f-4908-b5d9-5af98d353005" providerId="ADAL" clId="{7EA6AEBB-ACFE-49BC-8760-439163735599}" dt="2025-01-03T22:10:47.610" v="242"/>
        <pc:sldMkLst>
          <pc:docMk/>
          <pc:sldMk cId="22950920" sldId="257"/>
        </pc:sldMkLst>
        <pc:picChg chg="add mod">
          <ac:chgData name="Wadekar, Rutwik V (PHS)" userId="2a5e2d9c-4b8f-4908-b5d9-5af98d353005" providerId="ADAL" clId="{7EA6AEBB-ACFE-49BC-8760-439163735599}" dt="2025-01-03T00:54:39.399" v="9" actId="1076"/>
          <ac:picMkLst>
            <pc:docMk/>
            <pc:sldMk cId="22950920" sldId="257"/>
            <ac:picMk id="2" creationId="{E6C3B716-A9CF-B81E-ED26-AD09D57B2D01}"/>
          </ac:picMkLst>
        </pc:picChg>
        <pc:picChg chg="mod">
          <ac:chgData name="Wadekar, Rutwik V (PHS)" userId="2a5e2d9c-4b8f-4908-b5d9-5af98d353005" providerId="ADAL" clId="{7EA6AEBB-ACFE-49BC-8760-439163735599}" dt="2025-01-03T00:53:54.669" v="6" actId="1076"/>
          <ac:picMkLst>
            <pc:docMk/>
            <pc:sldMk cId="22950920" sldId="257"/>
            <ac:picMk id="5" creationId="{77263DF8-0BD4-E709-F8E6-F3FF901A3840}"/>
          </ac:picMkLst>
        </pc:picChg>
      </pc:sldChg>
      <pc:sldChg chg="addSp modSp add del mod">
        <pc:chgData name="Wadekar, Rutwik V (PHS)" userId="2a5e2d9c-4b8f-4908-b5d9-5af98d353005" providerId="ADAL" clId="{7EA6AEBB-ACFE-49BC-8760-439163735599}" dt="2025-01-03T01:00:12.182" v="49" actId="47"/>
        <pc:sldMkLst>
          <pc:docMk/>
          <pc:sldMk cId="708400734" sldId="258"/>
        </pc:sldMkLst>
      </pc:sldChg>
      <pc:sldChg chg="add del">
        <pc:chgData name="Wadekar, Rutwik V (PHS)" userId="2a5e2d9c-4b8f-4908-b5d9-5af98d353005" providerId="ADAL" clId="{7EA6AEBB-ACFE-49BC-8760-439163735599}" dt="2025-01-03T00:58:13.235" v="14" actId="47"/>
        <pc:sldMkLst>
          <pc:docMk/>
          <pc:sldMk cId="3815066141" sldId="258"/>
        </pc:sldMkLst>
      </pc:sldChg>
      <pc:sldChg chg="modSp add mod modAnim">
        <pc:chgData name="Wadekar, Rutwik V (PHS)" userId="2a5e2d9c-4b8f-4908-b5d9-5af98d353005" providerId="ADAL" clId="{7EA6AEBB-ACFE-49BC-8760-439163735599}" dt="2025-01-03T22:10:52.313" v="244"/>
        <pc:sldMkLst>
          <pc:docMk/>
          <pc:sldMk cId="2106412059" sldId="259"/>
        </pc:sldMkLst>
        <pc:spChg chg="mod">
          <ac:chgData name="Wadekar, Rutwik V (PHS)" userId="2a5e2d9c-4b8f-4908-b5d9-5af98d353005" providerId="ADAL" clId="{7EA6AEBB-ACFE-49BC-8760-439163735599}" dt="2025-01-03T00:59:07.935" v="48" actId="1076"/>
          <ac:spMkLst>
            <pc:docMk/>
            <pc:sldMk cId="2106412059" sldId="259"/>
            <ac:spMk id="3" creationId="{6B201713-C9C7-9FDB-11F8-C82E1C5A49BC}"/>
          </ac:spMkLst>
        </pc:spChg>
      </pc:sldChg>
      <pc:sldChg chg="addSp modSp new mod modTransition setBg">
        <pc:chgData name="Wadekar, Rutwik V (PHS)" userId="2a5e2d9c-4b8f-4908-b5d9-5af98d353005" providerId="ADAL" clId="{7EA6AEBB-ACFE-49BC-8760-439163735599}" dt="2025-01-03T01:03:45.425" v="82"/>
        <pc:sldMkLst>
          <pc:docMk/>
          <pc:sldMk cId="2853711265" sldId="260"/>
        </pc:sldMkLst>
        <pc:spChg chg="add mod">
          <ac:chgData name="Wadekar, Rutwik V (PHS)" userId="2a5e2d9c-4b8f-4908-b5d9-5af98d353005" providerId="ADAL" clId="{7EA6AEBB-ACFE-49BC-8760-439163735599}" dt="2025-01-03T01:03:25.273" v="79" actId="207"/>
          <ac:spMkLst>
            <pc:docMk/>
            <pc:sldMk cId="2853711265" sldId="260"/>
            <ac:spMk id="2" creationId="{716734DC-C436-F719-AE36-E4E551032661}"/>
          </ac:spMkLst>
        </pc:spChg>
        <pc:picChg chg="add mod">
          <ac:chgData name="Wadekar, Rutwik V (PHS)" userId="2a5e2d9c-4b8f-4908-b5d9-5af98d353005" providerId="ADAL" clId="{7EA6AEBB-ACFE-49BC-8760-439163735599}" dt="2025-01-03T01:03:10.663" v="64" actId="1076"/>
          <ac:picMkLst>
            <pc:docMk/>
            <pc:sldMk cId="2853711265" sldId="260"/>
            <ac:picMk id="3" creationId="{35341B60-E219-63FE-FEED-3FF83E324C07}"/>
          </ac:picMkLst>
        </pc:picChg>
      </pc:sldChg>
      <pc:sldChg chg="addSp modSp add mod modAnim">
        <pc:chgData name="Wadekar, Rutwik V (PHS)" userId="2a5e2d9c-4b8f-4908-b5d9-5af98d353005" providerId="ADAL" clId="{7EA6AEBB-ACFE-49BC-8760-439163735599}" dt="2025-01-03T22:03:49.808" v="187" actId="113"/>
        <pc:sldMkLst>
          <pc:docMk/>
          <pc:sldMk cId="1479010547" sldId="261"/>
        </pc:sldMkLst>
        <pc:spChg chg="mod">
          <ac:chgData name="Wadekar, Rutwik V (PHS)" userId="2a5e2d9c-4b8f-4908-b5d9-5af98d353005" providerId="ADAL" clId="{7EA6AEBB-ACFE-49BC-8760-439163735599}" dt="2025-01-03T01:04:25.080" v="85" actId="14100"/>
          <ac:spMkLst>
            <pc:docMk/>
            <pc:sldMk cId="1479010547" sldId="261"/>
            <ac:spMk id="2" creationId="{0E52826F-D8CC-E50D-7743-73F647D12D89}"/>
          </ac:spMkLst>
        </pc:spChg>
        <pc:spChg chg="add mod">
          <ac:chgData name="Wadekar, Rutwik V (PHS)" userId="2a5e2d9c-4b8f-4908-b5d9-5af98d353005" providerId="ADAL" clId="{7EA6AEBB-ACFE-49BC-8760-439163735599}" dt="2025-01-03T22:03:49.808" v="187" actId="113"/>
          <ac:spMkLst>
            <pc:docMk/>
            <pc:sldMk cId="1479010547" sldId="261"/>
            <ac:spMk id="4" creationId="{293DD3DA-8F29-8F68-BCA6-1A878C72F8DB}"/>
          </ac:spMkLst>
        </pc:spChg>
        <pc:picChg chg="mod">
          <ac:chgData name="Wadekar, Rutwik V (PHS)" userId="2a5e2d9c-4b8f-4908-b5d9-5af98d353005" providerId="ADAL" clId="{7EA6AEBB-ACFE-49BC-8760-439163735599}" dt="2025-01-03T01:06:09.955" v="152" actId="1076"/>
          <ac:picMkLst>
            <pc:docMk/>
            <pc:sldMk cId="1479010547" sldId="261"/>
            <ac:picMk id="3" creationId="{7B094934-2E12-956F-EEC5-9EA70749E6E7}"/>
          </ac:picMkLst>
        </pc:picChg>
      </pc:sldChg>
      <pc:sldChg chg="addSp modSp add mod modTransition modAnim">
        <pc:chgData name="Wadekar, Rutwik V (PHS)" userId="2a5e2d9c-4b8f-4908-b5d9-5af98d353005" providerId="ADAL" clId="{7EA6AEBB-ACFE-49BC-8760-439163735599}" dt="2025-01-03T23:27:21.832" v="1239" actId="1076"/>
        <pc:sldMkLst>
          <pc:docMk/>
          <pc:sldMk cId="1826587201" sldId="262"/>
        </pc:sldMkLst>
        <pc:spChg chg="mod">
          <ac:chgData name="Wadekar, Rutwik V (PHS)" userId="2a5e2d9c-4b8f-4908-b5d9-5af98d353005" providerId="ADAL" clId="{7EA6AEBB-ACFE-49BC-8760-439163735599}" dt="2025-01-03T01:06:54.974" v="163" actId="1076"/>
          <ac:spMkLst>
            <pc:docMk/>
            <pc:sldMk cId="1826587201" sldId="262"/>
            <ac:spMk id="2" creationId="{60840827-8514-C4CA-B3AE-F00742C0A93D}"/>
          </ac:spMkLst>
        </pc:spChg>
        <pc:spChg chg="mod">
          <ac:chgData name="Wadekar, Rutwik V (PHS)" userId="2a5e2d9c-4b8f-4908-b5d9-5af98d353005" providerId="ADAL" clId="{7EA6AEBB-ACFE-49BC-8760-439163735599}" dt="2025-01-03T22:03:45.271" v="186" actId="113"/>
          <ac:spMkLst>
            <pc:docMk/>
            <pc:sldMk cId="1826587201" sldId="262"/>
            <ac:spMk id="4" creationId="{7BA6FF3A-B05C-E515-D947-1FA9B01616CF}"/>
          </ac:spMkLst>
        </pc:spChg>
        <pc:spChg chg="add mod">
          <ac:chgData name="Wadekar, Rutwik V (PHS)" userId="2a5e2d9c-4b8f-4908-b5d9-5af98d353005" providerId="ADAL" clId="{7EA6AEBB-ACFE-49BC-8760-439163735599}" dt="2025-01-03T22:04:47.066" v="219" actId="207"/>
          <ac:spMkLst>
            <pc:docMk/>
            <pc:sldMk cId="1826587201" sldId="262"/>
            <ac:spMk id="5" creationId="{135A0E3D-72A7-A95C-C802-D4E364384EF0}"/>
          </ac:spMkLst>
        </pc:spChg>
        <pc:spChg chg="add mod">
          <ac:chgData name="Wadekar, Rutwik V (PHS)" userId="2a5e2d9c-4b8f-4908-b5d9-5af98d353005" providerId="ADAL" clId="{7EA6AEBB-ACFE-49BC-8760-439163735599}" dt="2025-01-03T22:04:49.636" v="220" actId="207"/>
          <ac:spMkLst>
            <pc:docMk/>
            <pc:sldMk cId="1826587201" sldId="262"/>
            <ac:spMk id="6" creationId="{E56CC5A4-10AE-9D16-AA3C-380374EF9931}"/>
          </ac:spMkLst>
        </pc:spChg>
        <pc:spChg chg="add mod">
          <ac:chgData name="Wadekar, Rutwik V (PHS)" userId="2a5e2d9c-4b8f-4908-b5d9-5af98d353005" providerId="ADAL" clId="{7EA6AEBB-ACFE-49BC-8760-439163735599}" dt="2025-01-03T23:27:21.832" v="1239" actId="1076"/>
          <ac:spMkLst>
            <pc:docMk/>
            <pc:sldMk cId="1826587201" sldId="262"/>
            <ac:spMk id="7" creationId="{541C6474-684C-40F4-B6E5-7AFCB4E7321A}"/>
          </ac:spMkLst>
        </pc:spChg>
        <pc:picChg chg="mod">
          <ac:chgData name="Wadekar, Rutwik V (PHS)" userId="2a5e2d9c-4b8f-4908-b5d9-5af98d353005" providerId="ADAL" clId="{7EA6AEBB-ACFE-49BC-8760-439163735599}" dt="2025-01-03T01:07:16.359" v="169" actId="1076"/>
          <ac:picMkLst>
            <pc:docMk/>
            <pc:sldMk cId="1826587201" sldId="262"/>
            <ac:picMk id="3" creationId="{A85AB65F-342F-A39A-A4E4-D152A94AE34C}"/>
          </ac:picMkLst>
        </pc:picChg>
      </pc:sldChg>
      <pc:sldChg chg="addSp modSp add mod modTransition modAnim">
        <pc:chgData name="Wadekar, Rutwik V (PHS)" userId="2a5e2d9c-4b8f-4908-b5d9-5af98d353005" providerId="ADAL" clId="{7EA6AEBB-ACFE-49BC-8760-439163735599}" dt="2025-01-03T23:27:23.517" v="1240"/>
        <pc:sldMkLst>
          <pc:docMk/>
          <pc:sldMk cId="924674988" sldId="263"/>
        </pc:sldMkLst>
        <pc:spChg chg="mod">
          <ac:chgData name="Wadekar, Rutwik V (PHS)" userId="2a5e2d9c-4b8f-4908-b5d9-5af98d353005" providerId="ADAL" clId="{7EA6AEBB-ACFE-49BC-8760-439163735599}" dt="2025-01-03T22:08:06.854" v="222" actId="207"/>
          <ac:spMkLst>
            <pc:docMk/>
            <pc:sldMk cId="924674988" sldId="263"/>
            <ac:spMk id="5" creationId="{DAA59962-3FF6-6659-84D2-989DEAEFCAD8}"/>
          </ac:spMkLst>
        </pc:spChg>
        <pc:spChg chg="add mod">
          <ac:chgData name="Wadekar, Rutwik V (PHS)" userId="2a5e2d9c-4b8f-4908-b5d9-5af98d353005" providerId="ADAL" clId="{7EA6AEBB-ACFE-49BC-8760-439163735599}" dt="2025-01-03T23:27:23.517" v="1240"/>
          <ac:spMkLst>
            <pc:docMk/>
            <pc:sldMk cId="924674988" sldId="263"/>
            <ac:spMk id="7" creationId="{CE44BB4D-0B41-FFB1-40F3-D16D7B026920}"/>
          </ac:spMkLst>
        </pc:spChg>
      </pc:sldChg>
      <pc:sldChg chg="addSp delSp modSp add mod modTransition delAnim modAnim">
        <pc:chgData name="Wadekar, Rutwik V (PHS)" userId="2a5e2d9c-4b8f-4908-b5d9-5af98d353005" providerId="ADAL" clId="{7EA6AEBB-ACFE-49BC-8760-439163735599}" dt="2025-01-04T22:58:40.156" v="2366" actId="478"/>
        <pc:sldMkLst>
          <pc:docMk/>
          <pc:sldMk cId="1255673155" sldId="264"/>
        </pc:sldMkLst>
        <pc:picChg chg="add mod">
          <ac:chgData name="Wadekar, Rutwik V (PHS)" userId="2a5e2d9c-4b8f-4908-b5d9-5af98d353005" providerId="ADAL" clId="{7EA6AEBB-ACFE-49BC-8760-439163735599}" dt="2025-01-03T22:10:28.574" v="240" actId="1076"/>
          <ac:picMkLst>
            <pc:docMk/>
            <pc:sldMk cId="1255673155" sldId="264"/>
            <ac:picMk id="7" creationId="{5B18C2AA-D8B1-0A38-E7F6-18DD79FC1FE4}"/>
          </ac:picMkLst>
        </pc:picChg>
      </pc:sldChg>
      <pc:sldChg chg="addSp delSp modSp add mod modTransition delAnim modAnim">
        <pc:chgData name="Wadekar, Rutwik V (PHS)" userId="2a5e2d9c-4b8f-4908-b5d9-5af98d353005" providerId="ADAL" clId="{7EA6AEBB-ACFE-49BC-8760-439163735599}" dt="2025-01-03T22:24:47.941" v="823"/>
        <pc:sldMkLst>
          <pc:docMk/>
          <pc:sldMk cId="1777423317" sldId="265"/>
        </pc:sldMkLst>
        <pc:spChg chg="add mod">
          <ac:chgData name="Wadekar, Rutwik V (PHS)" userId="2a5e2d9c-4b8f-4908-b5d9-5af98d353005" providerId="ADAL" clId="{7EA6AEBB-ACFE-49BC-8760-439163735599}" dt="2025-01-03T22:13:39.783" v="281" actId="207"/>
          <ac:spMkLst>
            <pc:docMk/>
            <pc:sldMk cId="1777423317" sldId="265"/>
            <ac:spMk id="2" creationId="{661B220B-1692-BEBB-2770-FD60876813EE}"/>
          </ac:spMkLst>
        </pc:spChg>
        <pc:spChg chg="add mod">
          <ac:chgData name="Wadekar, Rutwik V (PHS)" userId="2a5e2d9c-4b8f-4908-b5d9-5af98d353005" providerId="ADAL" clId="{7EA6AEBB-ACFE-49BC-8760-439163735599}" dt="2025-01-03T22:13:49.355" v="283" actId="207"/>
          <ac:spMkLst>
            <pc:docMk/>
            <pc:sldMk cId="1777423317" sldId="265"/>
            <ac:spMk id="3" creationId="{FA89BF32-C412-BADA-137B-F47BA829A256}"/>
          </ac:spMkLst>
        </pc:spChg>
        <pc:spChg chg="add mod">
          <ac:chgData name="Wadekar, Rutwik V (PHS)" userId="2a5e2d9c-4b8f-4908-b5d9-5af98d353005" providerId="ADAL" clId="{7EA6AEBB-ACFE-49BC-8760-439163735599}" dt="2025-01-03T22:13:55.388" v="285" actId="207"/>
          <ac:spMkLst>
            <pc:docMk/>
            <pc:sldMk cId="1777423317" sldId="265"/>
            <ac:spMk id="4" creationId="{5CED928C-0646-E9A0-6FED-EA8050650A02}"/>
          </ac:spMkLst>
        </pc:spChg>
        <pc:spChg chg="add mod">
          <ac:chgData name="Wadekar, Rutwik V (PHS)" userId="2a5e2d9c-4b8f-4908-b5d9-5af98d353005" providerId="ADAL" clId="{7EA6AEBB-ACFE-49BC-8760-439163735599}" dt="2025-01-03T22:15:48.544" v="336" actId="1076"/>
          <ac:spMkLst>
            <pc:docMk/>
            <pc:sldMk cId="1777423317" sldId="265"/>
            <ac:spMk id="5" creationId="{156C3429-DC51-5E75-4A08-F9298B210258}"/>
          </ac:spMkLst>
        </pc:spChg>
        <pc:spChg chg="add mod">
          <ac:chgData name="Wadekar, Rutwik V (PHS)" userId="2a5e2d9c-4b8f-4908-b5d9-5af98d353005" providerId="ADAL" clId="{7EA6AEBB-ACFE-49BC-8760-439163735599}" dt="2025-01-03T22:16:55.510" v="525" actId="33524"/>
          <ac:spMkLst>
            <pc:docMk/>
            <pc:sldMk cId="1777423317" sldId="265"/>
            <ac:spMk id="6" creationId="{28C8673A-9875-0AE5-FCB3-CD41AD220E35}"/>
          </ac:spMkLst>
        </pc:spChg>
        <pc:spChg chg="add mod">
          <ac:chgData name="Wadekar, Rutwik V (PHS)" userId="2a5e2d9c-4b8f-4908-b5d9-5af98d353005" providerId="ADAL" clId="{7EA6AEBB-ACFE-49BC-8760-439163735599}" dt="2025-01-03T22:18:10.097" v="766" actId="20577"/>
          <ac:spMkLst>
            <pc:docMk/>
            <pc:sldMk cId="1777423317" sldId="265"/>
            <ac:spMk id="8" creationId="{7BF6198D-C205-666E-FECA-53177F7F3368}"/>
          </ac:spMkLst>
        </pc:spChg>
        <pc:spChg chg="add mod">
          <ac:chgData name="Wadekar, Rutwik V (PHS)" userId="2a5e2d9c-4b8f-4908-b5d9-5af98d353005" providerId="ADAL" clId="{7EA6AEBB-ACFE-49BC-8760-439163735599}" dt="2025-01-03T22:20:11.656" v="772" actId="14100"/>
          <ac:spMkLst>
            <pc:docMk/>
            <pc:sldMk cId="1777423317" sldId="265"/>
            <ac:spMk id="11" creationId="{ABB89C31-6753-2602-793A-7B1E547C0971}"/>
          </ac:spMkLst>
        </pc:spChg>
        <pc:spChg chg="add mod">
          <ac:chgData name="Wadekar, Rutwik V (PHS)" userId="2a5e2d9c-4b8f-4908-b5d9-5af98d353005" providerId="ADAL" clId="{7EA6AEBB-ACFE-49BC-8760-439163735599}" dt="2025-01-03T22:21:56.844" v="791" actId="207"/>
          <ac:spMkLst>
            <pc:docMk/>
            <pc:sldMk cId="1777423317" sldId="265"/>
            <ac:spMk id="12" creationId="{1C712BF7-0E3B-7EA8-1063-240E154D7EF6}"/>
          </ac:spMkLst>
        </pc:spChg>
        <pc:spChg chg="add mod">
          <ac:chgData name="Wadekar, Rutwik V (PHS)" userId="2a5e2d9c-4b8f-4908-b5d9-5af98d353005" providerId="ADAL" clId="{7EA6AEBB-ACFE-49BC-8760-439163735599}" dt="2025-01-03T22:23:38.732" v="809" actId="20577"/>
          <ac:spMkLst>
            <pc:docMk/>
            <pc:sldMk cId="1777423317" sldId="265"/>
            <ac:spMk id="15" creationId="{B96DB48E-58D0-1F5D-3AC2-16FA98A96A3B}"/>
          </ac:spMkLst>
        </pc:spChg>
        <pc:spChg chg="add mod">
          <ac:chgData name="Wadekar, Rutwik V (PHS)" userId="2a5e2d9c-4b8f-4908-b5d9-5af98d353005" providerId="ADAL" clId="{7EA6AEBB-ACFE-49BC-8760-439163735599}" dt="2025-01-03T22:23:56.776" v="818" actId="1076"/>
          <ac:spMkLst>
            <pc:docMk/>
            <pc:sldMk cId="1777423317" sldId="265"/>
            <ac:spMk id="16" creationId="{E7222EC8-CC3B-CC53-DD72-1279E1A63257}"/>
          </ac:spMkLst>
        </pc:spChg>
        <pc:picChg chg="add mod">
          <ac:chgData name="Wadekar, Rutwik V (PHS)" userId="2a5e2d9c-4b8f-4908-b5d9-5af98d353005" providerId="ADAL" clId="{7EA6AEBB-ACFE-49BC-8760-439163735599}" dt="2025-01-03T22:22:58.498" v="795" actId="1076"/>
          <ac:picMkLst>
            <pc:docMk/>
            <pc:sldMk cId="1777423317" sldId="265"/>
            <ac:picMk id="14" creationId="{D9745458-5322-FF5A-C7B3-D838AC9BC393}"/>
          </ac:picMkLst>
        </pc:picChg>
      </pc:sldChg>
      <pc:sldChg chg="addSp modSp add modAnim">
        <pc:chgData name="Wadekar, Rutwik V (PHS)" userId="2a5e2d9c-4b8f-4908-b5d9-5af98d353005" providerId="ADAL" clId="{7EA6AEBB-ACFE-49BC-8760-439163735599}" dt="2025-01-03T22:25:09.306" v="824"/>
        <pc:sldMkLst>
          <pc:docMk/>
          <pc:sldMk cId="207335425" sldId="266"/>
        </pc:sldMkLst>
        <pc:spChg chg="add mod">
          <ac:chgData name="Wadekar, Rutwik V (PHS)" userId="2a5e2d9c-4b8f-4908-b5d9-5af98d353005" providerId="ADAL" clId="{7EA6AEBB-ACFE-49BC-8760-439163735599}" dt="2025-01-03T22:24:02.050" v="819"/>
          <ac:spMkLst>
            <pc:docMk/>
            <pc:sldMk cId="207335425" sldId="266"/>
            <ac:spMk id="9" creationId="{3F359B31-7821-46AC-F606-329244672021}"/>
          </ac:spMkLst>
        </pc:spChg>
        <pc:spChg chg="add mod">
          <ac:chgData name="Wadekar, Rutwik V (PHS)" userId="2a5e2d9c-4b8f-4908-b5d9-5af98d353005" providerId="ADAL" clId="{7EA6AEBB-ACFE-49BC-8760-439163735599}" dt="2025-01-03T22:24:02.050" v="819"/>
          <ac:spMkLst>
            <pc:docMk/>
            <pc:sldMk cId="207335425" sldId="266"/>
            <ac:spMk id="10" creationId="{05A7FBB8-3282-72E4-726E-2B53A29CFB09}"/>
          </ac:spMkLst>
        </pc:spChg>
        <pc:spChg chg="mod">
          <ac:chgData name="Wadekar, Rutwik V (PHS)" userId="2a5e2d9c-4b8f-4908-b5d9-5af98d353005" providerId="ADAL" clId="{7EA6AEBB-ACFE-49BC-8760-439163735599}" dt="2025-01-03T22:21:29.554" v="790" actId="113"/>
          <ac:spMkLst>
            <pc:docMk/>
            <pc:sldMk cId="207335425" sldId="266"/>
            <ac:spMk id="13" creationId="{8DDA7B67-6283-084C-52EC-1CB7812E4C16}"/>
          </ac:spMkLst>
        </pc:spChg>
        <pc:picChg chg="add mod">
          <ac:chgData name="Wadekar, Rutwik V (PHS)" userId="2a5e2d9c-4b8f-4908-b5d9-5af98d353005" providerId="ADAL" clId="{7EA6AEBB-ACFE-49BC-8760-439163735599}" dt="2025-01-03T22:23:02.751" v="796"/>
          <ac:picMkLst>
            <pc:docMk/>
            <pc:sldMk cId="207335425" sldId="266"/>
            <ac:picMk id="7" creationId="{AA3C45F9-6D7C-E213-A63E-2BC1BC6FC801}"/>
          </ac:picMkLst>
        </pc:picChg>
      </pc:sldChg>
      <pc:sldChg chg="addSp delSp modSp add mod delAnim modAnim">
        <pc:chgData name="Wadekar, Rutwik V (PHS)" userId="2a5e2d9c-4b8f-4908-b5d9-5af98d353005" providerId="ADAL" clId="{7EA6AEBB-ACFE-49BC-8760-439163735599}" dt="2025-01-03T23:30:02.065" v="1300"/>
        <pc:sldMkLst>
          <pc:docMk/>
          <pc:sldMk cId="825666751" sldId="267"/>
        </pc:sldMkLst>
        <pc:spChg chg="mod">
          <ac:chgData name="Wadekar, Rutwik V (PHS)" userId="2a5e2d9c-4b8f-4908-b5d9-5af98d353005" providerId="ADAL" clId="{7EA6AEBB-ACFE-49BC-8760-439163735599}" dt="2025-01-03T23:23:47.802" v="857" actId="20577"/>
          <ac:spMkLst>
            <pc:docMk/>
            <pc:sldMk cId="825666751" sldId="267"/>
            <ac:spMk id="5" creationId="{528D2B8A-CB6E-FBF6-D7FF-94F18C72F7B7}"/>
          </ac:spMkLst>
        </pc:spChg>
        <pc:spChg chg="mod">
          <ac:chgData name="Wadekar, Rutwik V (PHS)" userId="2a5e2d9c-4b8f-4908-b5d9-5af98d353005" providerId="ADAL" clId="{7EA6AEBB-ACFE-49BC-8760-439163735599}" dt="2025-01-03T23:24:48.195" v="975" actId="20577"/>
          <ac:spMkLst>
            <pc:docMk/>
            <pc:sldMk cId="825666751" sldId="267"/>
            <ac:spMk id="6" creationId="{67DC5B2B-0713-C871-2504-95D406F66B17}"/>
          </ac:spMkLst>
        </pc:spChg>
        <pc:spChg chg="add mod">
          <ac:chgData name="Wadekar, Rutwik V (PHS)" userId="2a5e2d9c-4b8f-4908-b5d9-5af98d353005" providerId="ADAL" clId="{7EA6AEBB-ACFE-49BC-8760-439163735599}" dt="2025-01-03T23:25:07.704" v="981" actId="208"/>
          <ac:spMkLst>
            <pc:docMk/>
            <pc:sldMk cId="825666751" sldId="267"/>
            <ac:spMk id="14" creationId="{9C73E81E-B60D-994C-9A36-65FC47647BDF}"/>
          </ac:spMkLst>
        </pc:spChg>
        <pc:spChg chg="add mod">
          <ac:chgData name="Wadekar, Rutwik V (PHS)" userId="2a5e2d9c-4b8f-4908-b5d9-5af98d353005" providerId="ADAL" clId="{7EA6AEBB-ACFE-49BC-8760-439163735599}" dt="2025-01-03T23:26:35.517" v="1202" actId="20577"/>
          <ac:spMkLst>
            <pc:docMk/>
            <pc:sldMk cId="825666751" sldId="267"/>
            <ac:spMk id="15" creationId="{64E1B599-BD62-091A-A28A-DB424D7307FC}"/>
          </ac:spMkLst>
        </pc:spChg>
        <pc:spChg chg="add mod">
          <ac:chgData name="Wadekar, Rutwik V (PHS)" userId="2a5e2d9c-4b8f-4908-b5d9-5af98d353005" providerId="ADAL" clId="{7EA6AEBB-ACFE-49BC-8760-439163735599}" dt="2025-01-03T23:27:38.515" v="1243" actId="208"/>
          <ac:spMkLst>
            <pc:docMk/>
            <pc:sldMk cId="825666751" sldId="267"/>
            <ac:spMk id="16" creationId="{8D1A0E6E-EE27-2B17-C441-86C7D1A24183}"/>
          </ac:spMkLst>
        </pc:spChg>
        <pc:spChg chg="add del mod">
          <ac:chgData name="Wadekar, Rutwik V (PHS)" userId="2a5e2d9c-4b8f-4908-b5d9-5af98d353005" providerId="ADAL" clId="{7EA6AEBB-ACFE-49BC-8760-439163735599}" dt="2025-01-03T23:28:25.442" v="1285" actId="1076"/>
          <ac:spMkLst>
            <pc:docMk/>
            <pc:sldMk cId="825666751" sldId="267"/>
            <ac:spMk id="17" creationId="{AADF4122-9481-AB8C-121E-F81462FE6C7D}"/>
          </ac:spMkLst>
        </pc:spChg>
        <pc:picChg chg="add mod">
          <ac:chgData name="Wadekar, Rutwik V (PHS)" userId="2a5e2d9c-4b8f-4908-b5d9-5af98d353005" providerId="ADAL" clId="{7EA6AEBB-ACFE-49BC-8760-439163735599}" dt="2025-01-03T23:29:42.629" v="1296" actId="1076"/>
          <ac:picMkLst>
            <pc:docMk/>
            <pc:sldMk cId="825666751" sldId="267"/>
            <ac:picMk id="19" creationId="{76D92B21-D499-E42E-7EBF-A558EAEA5E90}"/>
          </ac:picMkLst>
        </pc:picChg>
      </pc:sldChg>
      <pc:sldChg chg="new del">
        <pc:chgData name="Wadekar, Rutwik V (PHS)" userId="2a5e2d9c-4b8f-4908-b5d9-5af98d353005" providerId="ADAL" clId="{7EA6AEBB-ACFE-49BC-8760-439163735599}" dt="2025-01-03T23:25:21.495" v="985" actId="47"/>
        <pc:sldMkLst>
          <pc:docMk/>
          <pc:sldMk cId="1046110761" sldId="268"/>
        </pc:sldMkLst>
      </pc:sldChg>
      <pc:sldChg chg="addSp modSp add mod modAnim">
        <pc:chgData name="Wadekar, Rutwik V (PHS)" userId="2a5e2d9c-4b8f-4908-b5d9-5af98d353005" providerId="ADAL" clId="{7EA6AEBB-ACFE-49BC-8760-439163735599}" dt="2025-01-03T23:29:53.591" v="1299"/>
        <pc:sldMkLst>
          <pc:docMk/>
          <pc:sldMk cId="2789709954" sldId="268"/>
        </pc:sldMkLst>
        <pc:picChg chg="add mod">
          <ac:chgData name="Wadekar, Rutwik V (PHS)" userId="2a5e2d9c-4b8f-4908-b5d9-5af98d353005" providerId="ADAL" clId="{7EA6AEBB-ACFE-49BC-8760-439163735599}" dt="2025-01-03T23:29:01.711" v="1291" actId="1076"/>
          <ac:picMkLst>
            <pc:docMk/>
            <pc:sldMk cId="2789709954" sldId="268"/>
            <ac:picMk id="9" creationId="{287B9776-6393-F454-8936-9ABA8A647E8B}"/>
          </ac:picMkLst>
        </pc:picChg>
        <pc:picChg chg="add mod">
          <ac:chgData name="Wadekar, Rutwik V (PHS)" userId="2a5e2d9c-4b8f-4908-b5d9-5af98d353005" providerId="ADAL" clId="{7EA6AEBB-ACFE-49BC-8760-439163735599}" dt="2025-01-03T23:29:51.914" v="1298"/>
          <ac:picMkLst>
            <pc:docMk/>
            <pc:sldMk cId="2789709954" sldId="268"/>
            <ac:picMk id="10" creationId="{83F93E51-0FE9-B7BC-0521-1E9AD6F9EB58}"/>
          </ac:picMkLst>
        </pc:picChg>
      </pc:sldChg>
      <pc:sldChg chg="addSp delSp modSp add mod modTransition modAnim">
        <pc:chgData name="Wadekar, Rutwik V (PHS)" userId="2a5e2d9c-4b8f-4908-b5d9-5af98d353005" providerId="ADAL" clId="{7EA6AEBB-ACFE-49BC-8760-439163735599}" dt="2025-01-04T22:42:50.150" v="1826"/>
        <pc:sldMkLst>
          <pc:docMk/>
          <pc:sldMk cId="353678209" sldId="269"/>
        </pc:sldMkLst>
        <pc:spChg chg="mod">
          <ac:chgData name="Wadekar, Rutwik V (PHS)" userId="2a5e2d9c-4b8f-4908-b5d9-5af98d353005" providerId="ADAL" clId="{7EA6AEBB-ACFE-49BC-8760-439163735599}" dt="2025-01-03T23:30:22.996" v="1336" actId="20577"/>
          <ac:spMkLst>
            <pc:docMk/>
            <pc:sldMk cId="353678209" sldId="269"/>
            <ac:spMk id="5" creationId="{C302D0D0-73B7-67DF-F46C-7FB1A0AA7683}"/>
          </ac:spMkLst>
        </pc:spChg>
        <pc:spChg chg="mod">
          <ac:chgData name="Wadekar, Rutwik V (PHS)" userId="2a5e2d9c-4b8f-4908-b5d9-5af98d353005" providerId="ADAL" clId="{7EA6AEBB-ACFE-49BC-8760-439163735599}" dt="2025-01-03T23:30:35.195" v="1397" actId="20577"/>
          <ac:spMkLst>
            <pc:docMk/>
            <pc:sldMk cId="353678209" sldId="269"/>
            <ac:spMk id="6" creationId="{6184B110-8248-8535-20BC-379DFCE8C80A}"/>
          </ac:spMkLst>
        </pc:spChg>
        <pc:spChg chg="mod">
          <ac:chgData name="Wadekar, Rutwik V (PHS)" userId="2a5e2d9c-4b8f-4908-b5d9-5af98d353005" providerId="ADAL" clId="{7EA6AEBB-ACFE-49BC-8760-439163735599}" dt="2025-01-03T23:31:28.811" v="1449" actId="1076"/>
          <ac:spMkLst>
            <pc:docMk/>
            <pc:sldMk cId="353678209" sldId="269"/>
            <ac:spMk id="17" creationId="{69068AD7-83A0-A863-3683-4B6333B28F1A}"/>
          </ac:spMkLst>
        </pc:spChg>
        <pc:picChg chg="add mod">
          <ac:chgData name="Wadekar, Rutwik V (PHS)" userId="2a5e2d9c-4b8f-4908-b5d9-5af98d353005" providerId="ADAL" clId="{7EA6AEBB-ACFE-49BC-8760-439163735599}" dt="2025-01-03T23:31:24.690" v="1448" actId="1076"/>
          <ac:picMkLst>
            <pc:docMk/>
            <pc:sldMk cId="353678209" sldId="269"/>
            <ac:picMk id="8" creationId="{D14C182F-3ADC-3DD4-E8C7-C90B6F4E4D91}"/>
          </ac:picMkLst>
        </pc:picChg>
      </pc:sldChg>
      <pc:sldChg chg="addSp delSp modSp add mod delAnim modAnim">
        <pc:chgData name="Wadekar, Rutwik V (PHS)" userId="2a5e2d9c-4b8f-4908-b5d9-5af98d353005" providerId="ADAL" clId="{7EA6AEBB-ACFE-49BC-8760-439163735599}" dt="2025-01-04T22:43:12.010" v="1828"/>
        <pc:sldMkLst>
          <pc:docMk/>
          <pc:sldMk cId="3891558885" sldId="270"/>
        </pc:sldMkLst>
        <pc:spChg chg="mod">
          <ac:chgData name="Wadekar, Rutwik V (PHS)" userId="2a5e2d9c-4b8f-4908-b5d9-5af98d353005" providerId="ADAL" clId="{7EA6AEBB-ACFE-49BC-8760-439163735599}" dt="2025-01-03T23:31:45.235" v="1492" actId="14100"/>
          <ac:spMkLst>
            <pc:docMk/>
            <pc:sldMk cId="3891558885" sldId="270"/>
            <ac:spMk id="5" creationId="{D9557636-B790-C8D1-586F-3C7ADC044135}"/>
          </ac:spMkLst>
        </pc:spChg>
        <pc:spChg chg="mod">
          <ac:chgData name="Wadekar, Rutwik V (PHS)" userId="2a5e2d9c-4b8f-4908-b5d9-5af98d353005" providerId="ADAL" clId="{7EA6AEBB-ACFE-49BC-8760-439163735599}" dt="2025-01-03T23:32:00.094" v="1565" actId="20577"/>
          <ac:spMkLst>
            <pc:docMk/>
            <pc:sldMk cId="3891558885" sldId="270"/>
            <ac:spMk id="6" creationId="{ADFF9681-EDA7-E4C3-8D29-51A10B44CB43}"/>
          </ac:spMkLst>
        </pc:spChg>
        <pc:spChg chg="add mod">
          <ac:chgData name="Wadekar, Rutwik V (PHS)" userId="2a5e2d9c-4b8f-4908-b5d9-5af98d353005" providerId="ADAL" clId="{7EA6AEBB-ACFE-49BC-8760-439163735599}" dt="2025-01-03T23:32:50.106" v="1586" actId="208"/>
          <ac:spMkLst>
            <pc:docMk/>
            <pc:sldMk cId="3891558885" sldId="270"/>
            <ac:spMk id="10" creationId="{EC3D4490-4556-E9B7-C612-E265AA5CCCEA}"/>
          </ac:spMkLst>
        </pc:spChg>
        <pc:spChg chg="add mod">
          <ac:chgData name="Wadekar, Rutwik V (PHS)" userId="2a5e2d9c-4b8f-4908-b5d9-5af98d353005" providerId="ADAL" clId="{7EA6AEBB-ACFE-49BC-8760-439163735599}" dt="2025-01-03T23:34:07.021" v="1630" actId="1076"/>
          <ac:spMkLst>
            <pc:docMk/>
            <pc:sldMk cId="3891558885" sldId="270"/>
            <ac:spMk id="11" creationId="{550654E5-CE9F-E7D2-4B92-FCFBD1029354}"/>
          </ac:spMkLst>
        </pc:spChg>
        <pc:spChg chg="add mod">
          <ac:chgData name="Wadekar, Rutwik V (PHS)" userId="2a5e2d9c-4b8f-4908-b5d9-5af98d353005" providerId="ADAL" clId="{7EA6AEBB-ACFE-49BC-8760-439163735599}" dt="2025-01-03T23:34:14.908" v="1633" actId="1076"/>
          <ac:spMkLst>
            <pc:docMk/>
            <pc:sldMk cId="3891558885" sldId="270"/>
            <ac:spMk id="12" creationId="{4DF9C7B6-89A5-73C5-E451-6C48E75497EB}"/>
          </ac:spMkLst>
        </pc:spChg>
        <pc:spChg chg="add mod">
          <ac:chgData name="Wadekar, Rutwik V (PHS)" userId="2a5e2d9c-4b8f-4908-b5d9-5af98d353005" providerId="ADAL" clId="{7EA6AEBB-ACFE-49BC-8760-439163735599}" dt="2025-01-03T23:34:19.643" v="1634" actId="1076"/>
          <ac:spMkLst>
            <pc:docMk/>
            <pc:sldMk cId="3891558885" sldId="270"/>
            <ac:spMk id="13" creationId="{C7E9E747-98B2-C0B8-84E4-033F8AFFCFEA}"/>
          </ac:spMkLst>
        </pc:spChg>
        <pc:spChg chg="mod">
          <ac:chgData name="Wadekar, Rutwik V (PHS)" userId="2a5e2d9c-4b8f-4908-b5d9-5af98d353005" providerId="ADAL" clId="{7EA6AEBB-ACFE-49BC-8760-439163735599}" dt="2025-01-03T23:34:10.563" v="1632" actId="1076"/>
          <ac:spMkLst>
            <pc:docMk/>
            <pc:sldMk cId="3891558885" sldId="270"/>
            <ac:spMk id="14" creationId="{E0815B9F-15D1-FFBD-809A-9ABAB1FDBA23}"/>
          </ac:spMkLst>
        </pc:spChg>
        <pc:spChg chg="add mod">
          <ac:chgData name="Wadekar, Rutwik V (PHS)" userId="2a5e2d9c-4b8f-4908-b5d9-5af98d353005" providerId="ADAL" clId="{7EA6AEBB-ACFE-49BC-8760-439163735599}" dt="2025-01-03T23:34:52.092" v="1639" actId="208"/>
          <ac:spMkLst>
            <pc:docMk/>
            <pc:sldMk cId="3891558885" sldId="270"/>
            <ac:spMk id="15" creationId="{07BCF551-50F1-1250-812D-0C225BEAAC15}"/>
          </ac:spMkLst>
        </pc:spChg>
        <pc:spChg chg="add mod">
          <ac:chgData name="Wadekar, Rutwik V (PHS)" userId="2a5e2d9c-4b8f-4908-b5d9-5af98d353005" providerId="ADAL" clId="{7EA6AEBB-ACFE-49BC-8760-439163735599}" dt="2025-01-03T23:35:59.811" v="1801" actId="20577"/>
          <ac:spMkLst>
            <pc:docMk/>
            <pc:sldMk cId="3891558885" sldId="270"/>
            <ac:spMk id="16" creationId="{765D3DEF-C15F-D7F1-F275-C2AEF0205024}"/>
          </ac:spMkLst>
        </pc:spChg>
        <pc:spChg chg="mod ord">
          <ac:chgData name="Wadekar, Rutwik V (PHS)" userId="2a5e2d9c-4b8f-4908-b5d9-5af98d353005" providerId="ADAL" clId="{7EA6AEBB-ACFE-49BC-8760-439163735599}" dt="2025-01-03T23:33:16.430" v="1592" actId="14100"/>
          <ac:spMkLst>
            <pc:docMk/>
            <pc:sldMk cId="3891558885" sldId="270"/>
            <ac:spMk id="17" creationId="{098B985C-C1B5-7583-38BD-66349BC2B5D1}"/>
          </ac:spMkLst>
        </pc:spChg>
        <pc:picChg chg="add mod">
          <ac:chgData name="Wadekar, Rutwik V (PHS)" userId="2a5e2d9c-4b8f-4908-b5d9-5af98d353005" providerId="ADAL" clId="{7EA6AEBB-ACFE-49BC-8760-439163735599}" dt="2025-01-04T22:42:02.304" v="1814" actId="1076"/>
          <ac:picMkLst>
            <pc:docMk/>
            <pc:sldMk cId="3891558885" sldId="270"/>
            <ac:picMk id="9" creationId="{498305FB-FC7E-85F8-43AC-2703671E641B}"/>
          </ac:picMkLst>
        </pc:picChg>
        <pc:picChg chg="add mod">
          <ac:chgData name="Wadekar, Rutwik V (PHS)" userId="2a5e2d9c-4b8f-4908-b5d9-5af98d353005" providerId="ADAL" clId="{7EA6AEBB-ACFE-49BC-8760-439163735599}" dt="2025-01-04T22:42:05.732" v="1816" actId="1076"/>
          <ac:picMkLst>
            <pc:docMk/>
            <pc:sldMk cId="3891558885" sldId="270"/>
            <ac:picMk id="18" creationId="{DAFE105E-05FB-5761-C7BA-AB1DF091C929}"/>
          </ac:picMkLst>
        </pc:picChg>
      </pc:sldChg>
      <pc:sldChg chg="addSp modSp add mod modAnim">
        <pc:chgData name="Wadekar, Rutwik V (PHS)" userId="2a5e2d9c-4b8f-4908-b5d9-5af98d353005" providerId="ADAL" clId="{7EA6AEBB-ACFE-49BC-8760-439163735599}" dt="2025-01-04T22:42:24.813" v="1822"/>
        <pc:sldMkLst>
          <pc:docMk/>
          <pc:sldMk cId="3275532426" sldId="271"/>
        </pc:sldMkLst>
        <pc:spChg chg="add mod">
          <ac:chgData name="Wadekar, Rutwik V (PHS)" userId="2a5e2d9c-4b8f-4908-b5d9-5af98d353005" providerId="ADAL" clId="{7EA6AEBB-ACFE-49BC-8760-439163735599}" dt="2025-01-03T23:36:48.938" v="1804"/>
          <ac:spMkLst>
            <pc:docMk/>
            <pc:sldMk cId="3275532426" sldId="271"/>
            <ac:spMk id="8" creationId="{79E7FA4E-DDF0-060D-4E98-4D806A7DF876}"/>
          </ac:spMkLst>
        </pc:spChg>
        <pc:spChg chg="mod">
          <ac:chgData name="Wadekar, Rutwik V (PHS)" userId="2a5e2d9c-4b8f-4908-b5d9-5af98d353005" providerId="ADAL" clId="{7EA6AEBB-ACFE-49BC-8760-439163735599}" dt="2025-01-03T23:36:35.590" v="1803" actId="207"/>
          <ac:spMkLst>
            <pc:docMk/>
            <pc:sldMk cId="3275532426" sldId="271"/>
            <ac:spMk id="15" creationId="{537B6F14-F18D-42FA-D0A6-A1766FDBBB40}"/>
          </ac:spMkLst>
        </pc:spChg>
        <pc:picChg chg="add mod">
          <ac:chgData name="Wadekar, Rutwik V (PHS)" userId="2a5e2d9c-4b8f-4908-b5d9-5af98d353005" providerId="ADAL" clId="{7EA6AEBB-ACFE-49BC-8760-439163735599}" dt="2025-01-04T22:42:17.174" v="1819"/>
          <ac:picMkLst>
            <pc:docMk/>
            <pc:sldMk cId="3275532426" sldId="271"/>
            <ac:picMk id="9" creationId="{D646F6C1-C274-2B5E-F866-4C253BBC1EEC}"/>
          </ac:picMkLst>
        </pc:picChg>
        <pc:picChg chg="add mod">
          <ac:chgData name="Wadekar, Rutwik V (PHS)" userId="2a5e2d9c-4b8f-4908-b5d9-5af98d353005" providerId="ADAL" clId="{7EA6AEBB-ACFE-49BC-8760-439163735599}" dt="2025-01-04T22:42:20.504" v="1820"/>
          <ac:picMkLst>
            <pc:docMk/>
            <pc:sldMk cId="3275532426" sldId="271"/>
            <ac:picMk id="18" creationId="{FFD6F7C7-F4F5-8DF7-27EA-F6E0D0252F12}"/>
          </ac:picMkLst>
        </pc:picChg>
      </pc:sldChg>
      <pc:sldChg chg="addSp delSp modSp add mod modTransition">
        <pc:chgData name="Wadekar, Rutwik V (PHS)" userId="2a5e2d9c-4b8f-4908-b5d9-5af98d353005" providerId="ADAL" clId="{7EA6AEBB-ACFE-49BC-8760-439163735599}" dt="2025-01-04T22:55:27.050" v="2266"/>
        <pc:sldMkLst>
          <pc:docMk/>
          <pc:sldMk cId="2489627969" sldId="272"/>
        </pc:sldMkLst>
        <pc:spChg chg="mod">
          <ac:chgData name="Wadekar, Rutwik V (PHS)" userId="2a5e2d9c-4b8f-4908-b5d9-5af98d353005" providerId="ADAL" clId="{7EA6AEBB-ACFE-49BC-8760-439163735599}" dt="2025-01-04T22:44:03.494" v="1861" actId="20577"/>
          <ac:spMkLst>
            <pc:docMk/>
            <pc:sldMk cId="2489627969" sldId="272"/>
            <ac:spMk id="5" creationId="{6023D9BA-5A39-B5D2-9F6A-7BD88C137E8D}"/>
          </ac:spMkLst>
        </pc:spChg>
        <pc:spChg chg="mod">
          <ac:chgData name="Wadekar, Rutwik V (PHS)" userId="2a5e2d9c-4b8f-4908-b5d9-5af98d353005" providerId="ADAL" clId="{7EA6AEBB-ACFE-49BC-8760-439163735599}" dt="2025-01-04T22:44:29.376" v="1949" actId="20577"/>
          <ac:spMkLst>
            <pc:docMk/>
            <pc:sldMk cId="2489627969" sldId="272"/>
            <ac:spMk id="6" creationId="{E783318A-AB2B-C3A3-FBB2-A3F13B703650}"/>
          </ac:spMkLst>
        </pc:spChg>
        <pc:spChg chg="add mod">
          <ac:chgData name="Wadekar, Rutwik V (PHS)" userId="2a5e2d9c-4b8f-4908-b5d9-5af98d353005" providerId="ADAL" clId="{7EA6AEBB-ACFE-49BC-8760-439163735599}" dt="2025-01-04T22:44:58.131" v="1956" actId="208"/>
          <ac:spMkLst>
            <pc:docMk/>
            <pc:sldMk cId="2489627969" sldId="272"/>
            <ac:spMk id="19" creationId="{BEEA6057-E95F-2CA1-97D6-B0A341286404}"/>
          </ac:spMkLst>
        </pc:spChg>
        <pc:spChg chg="add mod">
          <ac:chgData name="Wadekar, Rutwik V (PHS)" userId="2a5e2d9c-4b8f-4908-b5d9-5af98d353005" providerId="ADAL" clId="{7EA6AEBB-ACFE-49BC-8760-439163735599}" dt="2025-01-04T22:45:04.725" v="1958" actId="1076"/>
          <ac:spMkLst>
            <pc:docMk/>
            <pc:sldMk cId="2489627969" sldId="272"/>
            <ac:spMk id="20" creationId="{AD65B6A2-10F3-88D1-EED7-FBD2C3FD32F2}"/>
          </ac:spMkLst>
        </pc:spChg>
        <pc:spChg chg="add mod">
          <ac:chgData name="Wadekar, Rutwik V (PHS)" userId="2a5e2d9c-4b8f-4908-b5d9-5af98d353005" providerId="ADAL" clId="{7EA6AEBB-ACFE-49BC-8760-439163735599}" dt="2025-01-04T22:45:05.066" v="1959"/>
          <ac:spMkLst>
            <pc:docMk/>
            <pc:sldMk cId="2489627969" sldId="272"/>
            <ac:spMk id="21" creationId="{B6D94EF0-77E4-0339-C06D-81417923DD2C}"/>
          </ac:spMkLst>
        </pc:spChg>
        <pc:spChg chg="add mod">
          <ac:chgData name="Wadekar, Rutwik V (PHS)" userId="2a5e2d9c-4b8f-4908-b5d9-5af98d353005" providerId="ADAL" clId="{7EA6AEBB-ACFE-49BC-8760-439163735599}" dt="2025-01-04T22:45:06.290" v="1960"/>
          <ac:spMkLst>
            <pc:docMk/>
            <pc:sldMk cId="2489627969" sldId="272"/>
            <ac:spMk id="22" creationId="{88F43ECB-A1AB-A8A6-0D72-250AA41CF7A6}"/>
          </ac:spMkLst>
        </pc:spChg>
        <pc:spChg chg="add mod">
          <ac:chgData name="Wadekar, Rutwik V (PHS)" userId="2a5e2d9c-4b8f-4908-b5d9-5af98d353005" providerId="ADAL" clId="{7EA6AEBB-ACFE-49BC-8760-439163735599}" dt="2025-01-04T22:45:09.187" v="1961"/>
          <ac:spMkLst>
            <pc:docMk/>
            <pc:sldMk cId="2489627969" sldId="272"/>
            <ac:spMk id="23" creationId="{EA7A09F1-E222-5C92-EF8E-1CF4FB2DB02D}"/>
          </ac:spMkLst>
        </pc:spChg>
        <pc:spChg chg="add mod">
          <ac:chgData name="Wadekar, Rutwik V (PHS)" userId="2a5e2d9c-4b8f-4908-b5d9-5af98d353005" providerId="ADAL" clId="{7EA6AEBB-ACFE-49BC-8760-439163735599}" dt="2025-01-04T22:45:44.214" v="1995" actId="1076"/>
          <ac:spMkLst>
            <pc:docMk/>
            <pc:sldMk cId="2489627969" sldId="272"/>
            <ac:spMk id="24" creationId="{0424286C-9070-D731-930A-06D001F44E58}"/>
          </ac:spMkLst>
        </pc:spChg>
        <pc:spChg chg="add mod">
          <ac:chgData name="Wadekar, Rutwik V (PHS)" userId="2a5e2d9c-4b8f-4908-b5d9-5af98d353005" providerId="ADAL" clId="{7EA6AEBB-ACFE-49BC-8760-439163735599}" dt="2025-01-04T22:46:22.701" v="2046" actId="1076"/>
          <ac:spMkLst>
            <pc:docMk/>
            <pc:sldMk cId="2489627969" sldId="272"/>
            <ac:spMk id="25" creationId="{7F85D256-D547-4098-3264-BF694B504955}"/>
          </ac:spMkLst>
        </pc:spChg>
        <pc:spChg chg="add mod">
          <ac:chgData name="Wadekar, Rutwik V (PHS)" userId="2a5e2d9c-4b8f-4908-b5d9-5af98d353005" providerId="ADAL" clId="{7EA6AEBB-ACFE-49BC-8760-439163735599}" dt="2025-01-04T22:46:18.460" v="2045" actId="1076"/>
          <ac:spMkLst>
            <pc:docMk/>
            <pc:sldMk cId="2489627969" sldId="272"/>
            <ac:spMk id="26" creationId="{22FA3C81-BAA8-F898-D03D-1780C4B1FCD5}"/>
          </ac:spMkLst>
        </pc:spChg>
        <pc:spChg chg="add mod">
          <ac:chgData name="Wadekar, Rutwik V (PHS)" userId="2a5e2d9c-4b8f-4908-b5d9-5af98d353005" providerId="ADAL" clId="{7EA6AEBB-ACFE-49BC-8760-439163735599}" dt="2025-01-04T22:46:33.704" v="2067" actId="1076"/>
          <ac:spMkLst>
            <pc:docMk/>
            <pc:sldMk cId="2489627969" sldId="272"/>
            <ac:spMk id="27" creationId="{E1A5A79F-E6B7-4D7C-0689-F6C71BBBB8B3}"/>
          </ac:spMkLst>
        </pc:spChg>
        <pc:spChg chg="add mod">
          <ac:chgData name="Wadekar, Rutwik V (PHS)" userId="2a5e2d9c-4b8f-4908-b5d9-5af98d353005" providerId="ADAL" clId="{7EA6AEBB-ACFE-49BC-8760-439163735599}" dt="2025-01-04T22:46:42.266" v="2088" actId="20577"/>
          <ac:spMkLst>
            <pc:docMk/>
            <pc:sldMk cId="2489627969" sldId="272"/>
            <ac:spMk id="28" creationId="{7C91B2F6-51F8-F8DD-C9E3-D2E0D54E97E8}"/>
          </ac:spMkLst>
        </pc:spChg>
        <pc:spChg chg="add mod">
          <ac:chgData name="Wadekar, Rutwik V (PHS)" userId="2a5e2d9c-4b8f-4908-b5d9-5af98d353005" providerId="ADAL" clId="{7EA6AEBB-ACFE-49BC-8760-439163735599}" dt="2025-01-04T22:49:28.761" v="2091" actId="208"/>
          <ac:spMkLst>
            <pc:docMk/>
            <pc:sldMk cId="2489627969" sldId="272"/>
            <ac:spMk id="29" creationId="{D5ECB35E-D176-BC70-71DF-BCDEA9ACAE1F}"/>
          </ac:spMkLst>
        </pc:spChg>
        <pc:spChg chg="add mod">
          <ac:chgData name="Wadekar, Rutwik V (PHS)" userId="2a5e2d9c-4b8f-4908-b5d9-5af98d353005" providerId="ADAL" clId="{7EA6AEBB-ACFE-49BC-8760-439163735599}" dt="2025-01-04T22:50:00.519" v="2098" actId="1076"/>
          <ac:spMkLst>
            <pc:docMk/>
            <pc:sldMk cId="2489627969" sldId="272"/>
            <ac:spMk id="30" creationId="{9B110C15-8FE3-041A-2CFB-C729A878CFEE}"/>
          </ac:spMkLst>
        </pc:spChg>
        <pc:spChg chg="add mod">
          <ac:chgData name="Wadekar, Rutwik V (PHS)" userId="2a5e2d9c-4b8f-4908-b5d9-5af98d353005" providerId="ADAL" clId="{7EA6AEBB-ACFE-49BC-8760-439163735599}" dt="2025-01-04T22:50:55.842" v="2163" actId="20577"/>
          <ac:spMkLst>
            <pc:docMk/>
            <pc:sldMk cId="2489627969" sldId="272"/>
            <ac:spMk id="31" creationId="{C54FCCCF-3039-355E-1847-C7EC0E1DBED6}"/>
          </ac:spMkLst>
        </pc:spChg>
        <pc:spChg chg="add mod">
          <ac:chgData name="Wadekar, Rutwik V (PHS)" userId="2a5e2d9c-4b8f-4908-b5d9-5af98d353005" providerId="ADAL" clId="{7EA6AEBB-ACFE-49BC-8760-439163735599}" dt="2025-01-04T22:51:21.252" v="2212" actId="14100"/>
          <ac:spMkLst>
            <pc:docMk/>
            <pc:sldMk cId="2489627969" sldId="272"/>
            <ac:spMk id="32" creationId="{6DE2ACA6-C2D9-1F46-CF62-0C37135BE325}"/>
          </ac:spMkLst>
        </pc:spChg>
        <pc:spChg chg="add mod">
          <ac:chgData name="Wadekar, Rutwik V (PHS)" userId="2a5e2d9c-4b8f-4908-b5d9-5af98d353005" providerId="ADAL" clId="{7EA6AEBB-ACFE-49BC-8760-439163735599}" dt="2025-01-04T22:55:11.401" v="2263" actId="1076"/>
          <ac:spMkLst>
            <pc:docMk/>
            <pc:sldMk cId="2489627969" sldId="272"/>
            <ac:spMk id="37" creationId="{35F84566-C677-171E-6C4F-811DD29EA938}"/>
          </ac:spMkLst>
        </pc:spChg>
        <pc:picChg chg="mod">
          <ac:chgData name="Wadekar, Rutwik V (PHS)" userId="2a5e2d9c-4b8f-4908-b5d9-5af98d353005" providerId="ADAL" clId="{7EA6AEBB-ACFE-49BC-8760-439163735599}" dt="2025-01-04T22:44:43.270" v="1952" actId="1076"/>
          <ac:picMkLst>
            <pc:docMk/>
            <pc:sldMk cId="2489627969" sldId="272"/>
            <ac:picMk id="7" creationId="{C5BF5CCA-791E-A6CB-F612-3434F8FA33BD}"/>
          </ac:picMkLst>
        </pc:picChg>
        <pc:picChg chg="add mod modCrop">
          <ac:chgData name="Wadekar, Rutwik V (PHS)" userId="2a5e2d9c-4b8f-4908-b5d9-5af98d353005" providerId="ADAL" clId="{7EA6AEBB-ACFE-49BC-8760-439163735599}" dt="2025-01-04T22:54:59.825" v="2261" actId="14100"/>
          <ac:picMkLst>
            <pc:docMk/>
            <pc:sldMk cId="2489627969" sldId="272"/>
            <ac:picMk id="36" creationId="{6572E2FD-8717-761F-0AA9-6370CBE35DAE}"/>
          </ac:picMkLst>
        </pc:picChg>
      </pc:sldChg>
      <pc:sldChg chg="add del">
        <pc:chgData name="Wadekar, Rutwik V (PHS)" userId="2a5e2d9c-4b8f-4908-b5d9-5af98d353005" providerId="ADAL" clId="{7EA6AEBB-ACFE-49BC-8760-439163735599}" dt="2025-01-04T22:39:28.420" v="1809" actId="47"/>
        <pc:sldMkLst>
          <pc:docMk/>
          <pc:sldMk cId="3061762466" sldId="272"/>
        </pc:sldMkLst>
      </pc:sldChg>
      <pc:sldChg chg="addSp modSp add mod modTransition">
        <pc:chgData name="Wadekar, Rutwik V (PHS)" userId="2a5e2d9c-4b8f-4908-b5d9-5af98d353005" providerId="ADAL" clId="{7EA6AEBB-ACFE-49BC-8760-439163735599}" dt="2025-01-04T22:56:03.491" v="2274"/>
        <pc:sldMkLst>
          <pc:docMk/>
          <pc:sldMk cId="726383607" sldId="273"/>
        </pc:sldMkLst>
        <pc:picChg chg="add mod">
          <ac:chgData name="Wadekar, Rutwik V (PHS)" userId="2a5e2d9c-4b8f-4908-b5d9-5af98d353005" providerId="ADAL" clId="{7EA6AEBB-ACFE-49BC-8760-439163735599}" dt="2025-01-04T22:55:52.183" v="2273" actId="1076"/>
          <ac:picMkLst>
            <pc:docMk/>
            <pc:sldMk cId="726383607" sldId="273"/>
            <ac:picMk id="9" creationId="{01526103-C61B-848C-7C1B-DA91BAAF0B9E}"/>
          </ac:picMkLst>
        </pc:picChg>
      </pc:sldChg>
      <pc:sldChg chg="modSp add mod">
        <pc:chgData name="Wadekar, Rutwik V (PHS)" userId="2a5e2d9c-4b8f-4908-b5d9-5af98d353005" providerId="ADAL" clId="{7EA6AEBB-ACFE-49BC-8760-439163735599}" dt="2025-01-04T22:56:20.587" v="2285" actId="20577"/>
        <pc:sldMkLst>
          <pc:docMk/>
          <pc:sldMk cId="43264514" sldId="274"/>
        </pc:sldMkLst>
        <pc:spChg chg="mod">
          <ac:chgData name="Wadekar, Rutwik V (PHS)" userId="2a5e2d9c-4b8f-4908-b5d9-5af98d353005" providerId="ADAL" clId="{7EA6AEBB-ACFE-49BC-8760-439163735599}" dt="2025-01-04T22:56:09.666" v="2276" actId="14100"/>
          <ac:spMkLst>
            <pc:docMk/>
            <pc:sldMk cId="43264514" sldId="274"/>
            <ac:spMk id="30" creationId="{F2537D20-4000-BA2A-162B-EF4419ED167C}"/>
          </ac:spMkLst>
        </pc:spChg>
        <pc:spChg chg="mod">
          <ac:chgData name="Wadekar, Rutwik V (PHS)" userId="2a5e2d9c-4b8f-4908-b5d9-5af98d353005" providerId="ADAL" clId="{7EA6AEBB-ACFE-49BC-8760-439163735599}" dt="2025-01-04T22:56:20.587" v="2285" actId="20577"/>
          <ac:spMkLst>
            <pc:docMk/>
            <pc:sldMk cId="43264514" sldId="274"/>
            <ac:spMk id="31" creationId="{5B0F1EF6-17B6-BE16-75F3-E64614497845}"/>
          </ac:spMkLst>
        </pc:spChg>
      </pc:sldChg>
      <pc:sldChg chg="modSp add mod">
        <pc:chgData name="Wadekar, Rutwik V (PHS)" userId="2a5e2d9c-4b8f-4908-b5d9-5af98d353005" providerId="ADAL" clId="{7EA6AEBB-ACFE-49BC-8760-439163735599}" dt="2025-01-04T22:56:27.429" v="2287" actId="14100"/>
        <pc:sldMkLst>
          <pc:docMk/>
          <pc:sldMk cId="3494605998" sldId="275"/>
        </pc:sldMkLst>
        <pc:spChg chg="mod">
          <ac:chgData name="Wadekar, Rutwik V (PHS)" userId="2a5e2d9c-4b8f-4908-b5d9-5af98d353005" providerId="ADAL" clId="{7EA6AEBB-ACFE-49BC-8760-439163735599}" dt="2025-01-04T22:56:27.429" v="2287" actId="14100"/>
          <ac:spMkLst>
            <pc:docMk/>
            <pc:sldMk cId="3494605998" sldId="275"/>
            <ac:spMk id="30" creationId="{F817E086-0349-774A-694F-568E3FD20A0C}"/>
          </ac:spMkLst>
        </pc:spChg>
      </pc:sldChg>
      <pc:sldChg chg="modSp add mod">
        <pc:chgData name="Wadekar, Rutwik V (PHS)" userId="2a5e2d9c-4b8f-4908-b5d9-5af98d353005" providerId="ADAL" clId="{7EA6AEBB-ACFE-49BC-8760-439163735599}" dt="2025-01-04T22:56:31.907" v="2289" actId="14100"/>
        <pc:sldMkLst>
          <pc:docMk/>
          <pc:sldMk cId="713439968" sldId="276"/>
        </pc:sldMkLst>
        <pc:spChg chg="mod">
          <ac:chgData name="Wadekar, Rutwik V (PHS)" userId="2a5e2d9c-4b8f-4908-b5d9-5af98d353005" providerId="ADAL" clId="{7EA6AEBB-ACFE-49BC-8760-439163735599}" dt="2025-01-04T22:56:31.907" v="2289" actId="14100"/>
          <ac:spMkLst>
            <pc:docMk/>
            <pc:sldMk cId="713439968" sldId="276"/>
            <ac:spMk id="30" creationId="{F3A805F3-0B4F-550B-3139-1BAA7ED98DA6}"/>
          </ac:spMkLst>
        </pc:spChg>
      </pc:sldChg>
      <pc:sldChg chg="addSp modSp add mod">
        <pc:chgData name="Wadekar, Rutwik V (PHS)" userId="2a5e2d9c-4b8f-4908-b5d9-5af98d353005" providerId="ADAL" clId="{7EA6AEBB-ACFE-49BC-8760-439163735599}" dt="2025-01-04T22:56:45.025" v="2294" actId="1076"/>
        <pc:sldMkLst>
          <pc:docMk/>
          <pc:sldMk cId="225986464" sldId="277"/>
        </pc:sldMkLst>
        <pc:spChg chg="mod">
          <ac:chgData name="Wadekar, Rutwik V (PHS)" userId="2a5e2d9c-4b8f-4908-b5d9-5af98d353005" providerId="ADAL" clId="{7EA6AEBB-ACFE-49BC-8760-439163735599}" dt="2025-01-04T22:56:41.937" v="2293" actId="1076"/>
          <ac:spMkLst>
            <pc:docMk/>
            <pc:sldMk cId="225986464" sldId="277"/>
            <ac:spMk id="2" creationId="{062A6BCA-F937-7C67-B305-BD18FB9C792A}"/>
          </ac:spMkLst>
        </pc:spChg>
        <pc:picChg chg="add mod">
          <ac:chgData name="Wadekar, Rutwik V (PHS)" userId="2a5e2d9c-4b8f-4908-b5d9-5af98d353005" providerId="ADAL" clId="{7EA6AEBB-ACFE-49BC-8760-439163735599}" dt="2025-01-04T22:56:45.025" v="2294" actId="1076"/>
          <ac:picMkLst>
            <pc:docMk/>
            <pc:sldMk cId="225986464" sldId="277"/>
            <ac:picMk id="8" creationId="{45A427DB-626C-83D2-760C-F948FB0C1FDD}"/>
          </ac:picMkLst>
        </pc:picChg>
      </pc:sldChg>
      <pc:sldChg chg="modSp add mod">
        <pc:chgData name="Wadekar, Rutwik V (PHS)" userId="2a5e2d9c-4b8f-4908-b5d9-5af98d353005" providerId="ADAL" clId="{7EA6AEBB-ACFE-49BC-8760-439163735599}" dt="2025-01-04T22:56:56.187" v="2298" actId="14100"/>
        <pc:sldMkLst>
          <pc:docMk/>
          <pc:sldMk cId="1640728818" sldId="278"/>
        </pc:sldMkLst>
        <pc:spChg chg="mod">
          <ac:chgData name="Wadekar, Rutwik V (PHS)" userId="2a5e2d9c-4b8f-4908-b5d9-5af98d353005" providerId="ADAL" clId="{7EA6AEBB-ACFE-49BC-8760-439163735599}" dt="2025-01-04T22:56:56.187" v="2298" actId="14100"/>
          <ac:spMkLst>
            <pc:docMk/>
            <pc:sldMk cId="1640728818" sldId="278"/>
            <ac:spMk id="30" creationId="{B8EC7268-B21E-0C32-3B4A-1035A362E243}"/>
          </ac:spMkLst>
        </pc:spChg>
        <pc:spChg chg="mod">
          <ac:chgData name="Wadekar, Rutwik V (PHS)" userId="2a5e2d9c-4b8f-4908-b5d9-5af98d353005" providerId="ADAL" clId="{7EA6AEBB-ACFE-49BC-8760-439163735599}" dt="2025-01-04T22:56:51.026" v="2297" actId="20577"/>
          <ac:spMkLst>
            <pc:docMk/>
            <pc:sldMk cId="1640728818" sldId="278"/>
            <ac:spMk id="31" creationId="{E5EE1844-52AD-9D57-F1D3-355A23C97F89}"/>
          </ac:spMkLst>
        </pc:spChg>
      </pc:sldChg>
      <pc:sldChg chg="addSp modSp add mod">
        <pc:chgData name="Wadekar, Rutwik V (PHS)" userId="2a5e2d9c-4b8f-4908-b5d9-5af98d353005" providerId="ADAL" clId="{7EA6AEBB-ACFE-49BC-8760-439163735599}" dt="2025-01-04T22:57:15.308" v="2304" actId="20577"/>
        <pc:sldMkLst>
          <pc:docMk/>
          <pc:sldMk cId="1233776344" sldId="279"/>
        </pc:sldMkLst>
        <pc:spChg chg="mod">
          <ac:chgData name="Wadekar, Rutwik V (PHS)" userId="2a5e2d9c-4b8f-4908-b5d9-5af98d353005" providerId="ADAL" clId="{7EA6AEBB-ACFE-49BC-8760-439163735599}" dt="2025-01-04T22:57:13.612" v="2302" actId="14100"/>
          <ac:spMkLst>
            <pc:docMk/>
            <pc:sldMk cId="1233776344" sldId="279"/>
            <ac:spMk id="30" creationId="{451A74DB-6860-49BA-1CDE-FECDB9729155}"/>
          </ac:spMkLst>
        </pc:spChg>
        <pc:spChg chg="mod">
          <ac:chgData name="Wadekar, Rutwik V (PHS)" userId="2a5e2d9c-4b8f-4908-b5d9-5af98d353005" providerId="ADAL" clId="{7EA6AEBB-ACFE-49BC-8760-439163735599}" dt="2025-01-04T22:57:15.308" v="2304" actId="20577"/>
          <ac:spMkLst>
            <pc:docMk/>
            <pc:sldMk cId="1233776344" sldId="279"/>
            <ac:spMk id="31" creationId="{241CF1F5-B344-4033-9F1E-DD845B0EC768}"/>
          </ac:spMkLst>
        </pc:spChg>
        <pc:picChg chg="add mod">
          <ac:chgData name="Wadekar, Rutwik V (PHS)" userId="2a5e2d9c-4b8f-4908-b5d9-5af98d353005" providerId="ADAL" clId="{7EA6AEBB-ACFE-49BC-8760-439163735599}" dt="2025-01-04T22:57:06.987" v="2301" actId="1076"/>
          <ac:picMkLst>
            <pc:docMk/>
            <pc:sldMk cId="1233776344" sldId="279"/>
            <ac:picMk id="10" creationId="{190D8E1B-C547-BCD7-4FB8-A539CFB830D2}"/>
          </ac:picMkLst>
        </pc:picChg>
      </pc:sldChg>
      <pc:sldChg chg="addSp modSp add mod">
        <pc:chgData name="Wadekar, Rutwik V (PHS)" userId="2a5e2d9c-4b8f-4908-b5d9-5af98d353005" providerId="ADAL" clId="{7EA6AEBB-ACFE-49BC-8760-439163735599}" dt="2025-01-04T22:57:40.186" v="2314" actId="1076"/>
        <pc:sldMkLst>
          <pc:docMk/>
          <pc:sldMk cId="643947118" sldId="280"/>
        </pc:sldMkLst>
        <pc:spChg chg="mod">
          <ac:chgData name="Wadekar, Rutwik V (PHS)" userId="2a5e2d9c-4b8f-4908-b5d9-5af98d353005" providerId="ADAL" clId="{7EA6AEBB-ACFE-49BC-8760-439163735599}" dt="2025-01-04T22:57:37.348" v="2313" actId="1076"/>
          <ac:spMkLst>
            <pc:docMk/>
            <pc:sldMk cId="643947118" sldId="280"/>
            <ac:spMk id="2" creationId="{B5B71253-0519-7547-E356-124601093DCF}"/>
          </ac:spMkLst>
        </pc:spChg>
        <pc:spChg chg="mod">
          <ac:chgData name="Wadekar, Rutwik V (PHS)" userId="2a5e2d9c-4b8f-4908-b5d9-5af98d353005" providerId="ADAL" clId="{7EA6AEBB-ACFE-49BC-8760-439163735599}" dt="2025-01-04T22:57:24.244" v="2306" actId="14100"/>
          <ac:spMkLst>
            <pc:docMk/>
            <pc:sldMk cId="643947118" sldId="280"/>
            <ac:spMk id="30" creationId="{09EE2301-837A-2CCC-3FC7-A3B34B204E7C}"/>
          </ac:spMkLst>
        </pc:spChg>
        <pc:spChg chg="mod">
          <ac:chgData name="Wadekar, Rutwik V (PHS)" userId="2a5e2d9c-4b8f-4908-b5d9-5af98d353005" providerId="ADAL" clId="{7EA6AEBB-ACFE-49BC-8760-439163735599}" dt="2025-01-04T22:57:28.563" v="2308" actId="20577"/>
          <ac:spMkLst>
            <pc:docMk/>
            <pc:sldMk cId="643947118" sldId="280"/>
            <ac:spMk id="31" creationId="{29A22283-EACF-E18F-F317-98A238E6D201}"/>
          </ac:spMkLst>
        </pc:spChg>
        <pc:picChg chg="add mod">
          <ac:chgData name="Wadekar, Rutwik V (PHS)" userId="2a5e2d9c-4b8f-4908-b5d9-5af98d353005" providerId="ADAL" clId="{7EA6AEBB-ACFE-49BC-8760-439163735599}" dt="2025-01-04T22:57:40.186" v="2314" actId="1076"/>
          <ac:picMkLst>
            <pc:docMk/>
            <pc:sldMk cId="643947118" sldId="280"/>
            <ac:picMk id="12" creationId="{973C2902-9B0D-709E-3BC7-91F63E615141}"/>
          </ac:picMkLst>
        </pc:picChg>
      </pc:sldChg>
      <pc:sldChg chg="modSp add mod">
        <pc:chgData name="Wadekar, Rutwik V (PHS)" userId="2a5e2d9c-4b8f-4908-b5d9-5af98d353005" providerId="ADAL" clId="{7EA6AEBB-ACFE-49BC-8760-439163735599}" dt="2025-01-04T22:57:53.303" v="2318" actId="14100"/>
        <pc:sldMkLst>
          <pc:docMk/>
          <pc:sldMk cId="2557994272" sldId="281"/>
        </pc:sldMkLst>
        <pc:spChg chg="mod">
          <ac:chgData name="Wadekar, Rutwik V (PHS)" userId="2a5e2d9c-4b8f-4908-b5d9-5af98d353005" providerId="ADAL" clId="{7EA6AEBB-ACFE-49BC-8760-439163735599}" dt="2025-01-04T22:57:53.303" v="2318" actId="14100"/>
          <ac:spMkLst>
            <pc:docMk/>
            <pc:sldMk cId="2557994272" sldId="281"/>
            <ac:spMk id="30" creationId="{976F75DD-2593-A8D4-2861-DF46932CD3A5}"/>
          </ac:spMkLst>
        </pc:spChg>
        <pc:spChg chg="mod">
          <ac:chgData name="Wadekar, Rutwik V (PHS)" userId="2a5e2d9c-4b8f-4908-b5d9-5af98d353005" providerId="ADAL" clId="{7EA6AEBB-ACFE-49BC-8760-439163735599}" dt="2025-01-04T22:57:49.188" v="2317" actId="20577"/>
          <ac:spMkLst>
            <pc:docMk/>
            <pc:sldMk cId="2557994272" sldId="281"/>
            <ac:spMk id="31" creationId="{DD0665F9-268A-B5BF-8C54-3E360329E6AE}"/>
          </ac:spMkLst>
        </pc:spChg>
      </pc:sldChg>
      <pc:sldChg chg="modSp add mod">
        <pc:chgData name="Wadekar, Rutwik V (PHS)" userId="2a5e2d9c-4b8f-4908-b5d9-5af98d353005" providerId="ADAL" clId="{7EA6AEBB-ACFE-49BC-8760-439163735599}" dt="2025-01-04T22:57:58.839" v="2320" actId="14100"/>
        <pc:sldMkLst>
          <pc:docMk/>
          <pc:sldMk cId="1800875292" sldId="282"/>
        </pc:sldMkLst>
        <pc:spChg chg="mod">
          <ac:chgData name="Wadekar, Rutwik V (PHS)" userId="2a5e2d9c-4b8f-4908-b5d9-5af98d353005" providerId="ADAL" clId="{7EA6AEBB-ACFE-49BC-8760-439163735599}" dt="2025-01-04T22:57:58.839" v="2320" actId="14100"/>
          <ac:spMkLst>
            <pc:docMk/>
            <pc:sldMk cId="1800875292" sldId="282"/>
            <ac:spMk id="30" creationId="{8C5AECDE-8215-2139-892D-BD410F165FD9}"/>
          </ac:spMkLst>
        </pc:spChg>
      </pc:sldChg>
      <pc:sldChg chg="modSp add mod">
        <pc:chgData name="Wadekar, Rutwik V (PHS)" userId="2a5e2d9c-4b8f-4908-b5d9-5af98d353005" providerId="ADAL" clId="{7EA6AEBB-ACFE-49BC-8760-439163735599}" dt="2025-01-04T22:58:04.364" v="2323" actId="14100"/>
        <pc:sldMkLst>
          <pc:docMk/>
          <pc:sldMk cId="3868909393" sldId="283"/>
        </pc:sldMkLst>
        <pc:spChg chg="mod">
          <ac:chgData name="Wadekar, Rutwik V (PHS)" userId="2a5e2d9c-4b8f-4908-b5d9-5af98d353005" providerId="ADAL" clId="{7EA6AEBB-ACFE-49BC-8760-439163735599}" dt="2025-01-04T22:58:04.364" v="2323" actId="14100"/>
          <ac:spMkLst>
            <pc:docMk/>
            <pc:sldMk cId="3868909393" sldId="283"/>
            <ac:spMk id="30" creationId="{CEDE22B2-FC79-C1FE-6DED-B3D019A3BC03}"/>
          </ac:spMkLst>
        </pc:spChg>
      </pc:sldChg>
      <pc:sldChg chg="modSp add mod">
        <pc:chgData name="Wadekar, Rutwik V (PHS)" userId="2a5e2d9c-4b8f-4908-b5d9-5af98d353005" providerId="ADAL" clId="{7EA6AEBB-ACFE-49BC-8760-439163735599}" dt="2025-01-04T22:58:18.398" v="2361" actId="5793"/>
        <pc:sldMkLst>
          <pc:docMk/>
          <pc:sldMk cId="1006174786" sldId="284"/>
        </pc:sldMkLst>
        <pc:spChg chg="mod">
          <ac:chgData name="Wadekar, Rutwik V (PHS)" userId="2a5e2d9c-4b8f-4908-b5d9-5af98d353005" providerId="ADAL" clId="{7EA6AEBB-ACFE-49BC-8760-439163735599}" dt="2025-01-04T22:58:08.660" v="2325" actId="14100"/>
          <ac:spMkLst>
            <pc:docMk/>
            <pc:sldMk cId="1006174786" sldId="284"/>
            <ac:spMk id="30" creationId="{80F2ADFE-71B1-4A9A-8C88-EAD3ECEFE7B7}"/>
          </ac:spMkLst>
        </pc:spChg>
        <pc:spChg chg="mod">
          <ac:chgData name="Wadekar, Rutwik V (PHS)" userId="2a5e2d9c-4b8f-4908-b5d9-5af98d353005" providerId="ADAL" clId="{7EA6AEBB-ACFE-49BC-8760-439163735599}" dt="2025-01-04T22:58:18.398" v="2361" actId="5793"/>
          <ac:spMkLst>
            <pc:docMk/>
            <pc:sldMk cId="1006174786" sldId="284"/>
            <ac:spMk id="31" creationId="{E0A40BBE-28E8-8452-7C8F-60250D631DD5}"/>
          </ac:spMkLst>
        </pc:spChg>
      </pc:sldChg>
      <pc:sldChg chg="addSp modSp new mod modTransition setBg modAnim">
        <pc:chgData name="Wadekar, Rutwik V (PHS)" userId="2a5e2d9c-4b8f-4908-b5d9-5af98d353005" providerId="ADAL" clId="{7EA6AEBB-ACFE-49BC-8760-439163735599}" dt="2025-01-04T22:59:36.740" v="2393" actId="1076"/>
        <pc:sldMkLst>
          <pc:docMk/>
          <pc:sldMk cId="1285369528" sldId="285"/>
        </pc:sldMkLst>
        <pc:spChg chg="add mod">
          <ac:chgData name="Wadekar, Rutwik V (PHS)" userId="2a5e2d9c-4b8f-4908-b5d9-5af98d353005" providerId="ADAL" clId="{7EA6AEBB-ACFE-49BC-8760-439163735599}" dt="2025-01-04T22:59:33.871" v="2392" actId="1076"/>
          <ac:spMkLst>
            <pc:docMk/>
            <pc:sldMk cId="1285369528" sldId="285"/>
            <ac:spMk id="3" creationId="{B3BDBB55-FD41-4AA3-9853-976BCD2501F9}"/>
          </ac:spMkLst>
        </pc:spChg>
        <pc:picChg chg="add mod">
          <ac:chgData name="Wadekar, Rutwik V (PHS)" userId="2a5e2d9c-4b8f-4908-b5d9-5af98d353005" providerId="ADAL" clId="{7EA6AEBB-ACFE-49BC-8760-439163735599}" dt="2025-01-04T22:59:36.740" v="2393" actId="1076"/>
          <ac:picMkLst>
            <pc:docMk/>
            <pc:sldMk cId="1285369528" sldId="285"/>
            <ac:picMk id="2" creationId="{569D827C-9DDA-F32C-B00A-46104D5618C0}"/>
          </ac:picMkLst>
        </pc:picChg>
      </pc:sldChg>
      <pc:sldChg chg="add ord">
        <pc:chgData name="Wadekar, Rutwik V (PHS)" userId="2a5e2d9c-4b8f-4908-b5d9-5af98d353005" providerId="ADAL" clId="{7EA6AEBB-ACFE-49BC-8760-439163735599}" dt="2025-01-05T23:52:36.779" v="2396"/>
        <pc:sldMkLst>
          <pc:docMk/>
          <pc:sldMk cId="2600525361" sldId="286"/>
        </pc:sldMkLst>
      </pc:sldChg>
      <pc:sldChg chg="add ord">
        <pc:chgData name="Wadekar, Rutwik V (PHS)" userId="2a5e2d9c-4b8f-4908-b5d9-5af98d353005" providerId="ADAL" clId="{7EA6AEBB-ACFE-49BC-8760-439163735599}" dt="2025-01-05T23:52:48.574" v="2399"/>
        <pc:sldMkLst>
          <pc:docMk/>
          <pc:sldMk cId="3581462317" sldId="287"/>
        </pc:sldMkLst>
      </pc:sldChg>
      <pc:sldChg chg="modSp add mod ord">
        <pc:chgData name="Wadekar, Rutwik V (PHS)" userId="2a5e2d9c-4b8f-4908-b5d9-5af98d353005" providerId="ADAL" clId="{7EA6AEBB-ACFE-49BC-8760-439163735599}" dt="2025-01-05T23:53:19.811" v="2430" actId="1076"/>
        <pc:sldMkLst>
          <pc:docMk/>
          <pc:sldMk cId="3162115" sldId="288"/>
        </pc:sldMkLst>
        <pc:spChg chg="mod">
          <ac:chgData name="Wadekar, Rutwik V (PHS)" userId="2a5e2d9c-4b8f-4908-b5d9-5af98d353005" providerId="ADAL" clId="{7EA6AEBB-ACFE-49BC-8760-439163735599}" dt="2025-01-05T23:53:19.811" v="2430" actId="1076"/>
          <ac:spMkLst>
            <pc:docMk/>
            <pc:sldMk cId="3162115" sldId="288"/>
            <ac:spMk id="3" creationId="{9CC45326-1EFC-6530-7C89-257699402729}"/>
          </ac:spMkLst>
        </pc:spChg>
      </pc:sldChg>
      <pc:sldChg chg="add del">
        <pc:chgData name="Wadekar, Rutwik V (PHS)" userId="2a5e2d9c-4b8f-4908-b5d9-5af98d353005" providerId="ADAL" clId="{7EA6AEBB-ACFE-49BC-8760-439163735599}" dt="2025-01-05T23:52:53.177" v="2401" actId="47"/>
        <pc:sldMkLst>
          <pc:docMk/>
          <pc:sldMk cId="848630745" sldId="288"/>
        </pc:sldMkLst>
      </pc:sldChg>
      <pc:sldChg chg="modSp add mod ord">
        <pc:chgData name="Wadekar, Rutwik V (PHS)" userId="2a5e2d9c-4b8f-4908-b5d9-5af98d353005" providerId="ADAL" clId="{7EA6AEBB-ACFE-49BC-8760-439163735599}" dt="2025-01-05T23:53:42.897" v="2470" actId="1076"/>
        <pc:sldMkLst>
          <pc:docMk/>
          <pc:sldMk cId="1195420237" sldId="289"/>
        </pc:sldMkLst>
        <pc:spChg chg="mod">
          <ac:chgData name="Wadekar, Rutwik V (PHS)" userId="2a5e2d9c-4b8f-4908-b5d9-5af98d353005" providerId="ADAL" clId="{7EA6AEBB-ACFE-49BC-8760-439163735599}" dt="2025-01-05T23:53:42.897" v="2470" actId="1076"/>
          <ac:spMkLst>
            <pc:docMk/>
            <pc:sldMk cId="1195420237" sldId="289"/>
            <ac:spMk id="3" creationId="{05AABA45-ABD6-6789-DB1A-CDADA05753C9}"/>
          </ac:spMkLst>
        </pc:spChg>
      </pc:sldChg>
      <pc:sldChg chg="addSp modSp new mod modTransition setBg">
        <pc:chgData name="Wadekar, Rutwik V (PHS)" userId="2a5e2d9c-4b8f-4908-b5d9-5af98d353005" providerId="ADAL" clId="{7EA6AEBB-ACFE-49BC-8760-439163735599}" dt="2025-01-05T23:59:18.630" v="2657" actId="1076"/>
        <pc:sldMkLst>
          <pc:docMk/>
          <pc:sldMk cId="2110595333" sldId="290"/>
        </pc:sldMkLst>
        <pc:spChg chg="add mod">
          <ac:chgData name="Wadekar, Rutwik V (PHS)" userId="2a5e2d9c-4b8f-4908-b5d9-5af98d353005" providerId="ADAL" clId="{7EA6AEBB-ACFE-49BC-8760-439163735599}" dt="2025-01-05T23:57:03.630" v="2537" actId="208"/>
          <ac:spMkLst>
            <pc:docMk/>
            <pc:sldMk cId="2110595333" sldId="290"/>
            <ac:spMk id="2" creationId="{3917A8FB-8270-89A7-AEDB-5A1B910F4FAA}"/>
          </ac:spMkLst>
        </pc:spChg>
        <pc:spChg chg="add mod">
          <ac:chgData name="Wadekar, Rutwik V (PHS)" userId="2a5e2d9c-4b8f-4908-b5d9-5af98d353005" providerId="ADAL" clId="{7EA6AEBB-ACFE-49BC-8760-439163735599}" dt="2025-01-05T23:58:57.221" v="2654" actId="1076"/>
          <ac:spMkLst>
            <pc:docMk/>
            <pc:sldMk cId="2110595333" sldId="290"/>
            <ac:spMk id="3" creationId="{C780F44E-195D-509C-139C-6F685D489FC7}"/>
          </ac:spMkLst>
        </pc:spChg>
        <pc:spChg chg="add mod">
          <ac:chgData name="Wadekar, Rutwik V (PHS)" userId="2a5e2d9c-4b8f-4908-b5d9-5af98d353005" providerId="ADAL" clId="{7EA6AEBB-ACFE-49BC-8760-439163735599}" dt="2025-01-05T23:59:18.630" v="2657" actId="1076"/>
          <ac:spMkLst>
            <pc:docMk/>
            <pc:sldMk cId="2110595333" sldId="290"/>
            <ac:spMk id="4" creationId="{A27DD97F-DBA0-3AEB-6514-C27A60B61971}"/>
          </ac:spMkLst>
        </pc:spChg>
        <pc:spChg chg="add mod">
          <ac:chgData name="Wadekar, Rutwik V (PHS)" userId="2a5e2d9c-4b8f-4908-b5d9-5af98d353005" providerId="ADAL" clId="{7EA6AEBB-ACFE-49BC-8760-439163735599}" dt="2025-01-05T23:58:30.318" v="2649" actId="255"/>
          <ac:spMkLst>
            <pc:docMk/>
            <pc:sldMk cId="2110595333" sldId="290"/>
            <ac:spMk id="6" creationId="{8FEA2454-2847-0FA2-39BD-E0B6F0091034}"/>
          </ac:spMkLst>
        </pc:spChg>
        <pc:picChg chg="add mod">
          <ac:chgData name="Wadekar, Rutwik V (PHS)" userId="2a5e2d9c-4b8f-4908-b5d9-5af98d353005" providerId="ADAL" clId="{7EA6AEBB-ACFE-49BC-8760-439163735599}" dt="2025-01-05T23:58:00.080" v="2639" actId="1076"/>
          <ac:picMkLst>
            <pc:docMk/>
            <pc:sldMk cId="2110595333" sldId="290"/>
            <ac:picMk id="5" creationId="{3A6334B1-DEC9-7F1A-1E6B-ADD68033ED24}"/>
          </ac:picMkLst>
        </pc:picChg>
      </pc:sldChg>
      <pc:sldChg chg="addSp delSp modSp add mod modAnim">
        <pc:chgData name="Wadekar, Rutwik V (PHS)" userId="2a5e2d9c-4b8f-4908-b5d9-5af98d353005" providerId="ADAL" clId="{7EA6AEBB-ACFE-49BC-8760-439163735599}" dt="2025-01-06T00:02:43.388" v="2833"/>
        <pc:sldMkLst>
          <pc:docMk/>
          <pc:sldMk cId="1943304528" sldId="291"/>
        </pc:sldMkLst>
        <pc:spChg chg="mod">
          <ac:chgData name="Wadekar, Rutwik V (PHS)" userId="2a5e2d9c-4b8f-4908-b5d9-5af98d353005" providerId="ADAL" clId="{7EA6AEBB-ACFE-49BC-8760-439163735599}" dt="2025-01-06T00:01:22.829" v="2801" actId="1076"/>
          <ac:spMkLst>
            <pc:docMk/>
            <pc:sldMk cId="1943304528" sldId="291"/>
            <ac:spMk id="2" creationId="{4C599092-E777-E931-3E41-AED57BE031DC}"/>
          </ac:spMkLst>
        </pc:spChg>
        <pc:spChg chg="mod">
          <ac:chgData name="Wadekar, Rutwik V (PHS)" userId="2a5e2d9c-4b8f-4908-b5d9-5af98d353005" providerId="ADAL" clId="{7EA6AEBB-ACFE-49BC-8760-439163735599}" dt="2025-01-06T00:00:23.158" v="2688" actId="20577"/>
          <ac:spMkLst>
            <pc:docMk/>
            <pc:sldMk cId="1943304528" sldId="291"/>
            <ac:spMk id="3" creationId="{A8B4D013-C9A0-A895-EE7D-A8A950D3A09C}"/>
          </ac:spMkLst>
        </pc:spChg>
        <pc:spChg chg="mod">
          <ac:chgData name="Wadekar, Rutwik V (PHS)" userId="2a5e2d9c-4b8f-4908-b5d9-5af98d353005" providerId="ADAL" clId="{7EA6AEBB-ACFE-49BC-8760-439163735599}" dt="2025-01-06T00:00:47.505" v="2794" actId="5793"/>
          <ac:spMkLst>
            <pc:docMk/>
            <pc:sldMk cId="1943304528" sldId="291"/>
            <ac:spMk id="4" creationId="{D1D17E19-1433-42CD-C60C-8F0F13FE5874}"/>
          </ac:spMkLst>
        </pc:spChg>
        <pc:spChg chg="add mod">
          <ac:chgData name="Wadekar, Rutwik V (PHS)" userId="2a5e2d9c-4b8f-4908-b5d9-5af98d353005" providerId="ADAL" clId="{7EA6AEBB-ACFE-49BC-8760-439163735599}" dt="2025-01-06T00:01:15.497" v="2798" actId="207"/>
          <ac:spMkLst>
            <pc:docMk/>
            <pc:sldMk cId="1943304528" sldId="291"/>
            <ac:spMk id="9" creationId="{C28454A5-EAAA-3702-1A3E-3AEA10C1C521}"/>
          </ac:spMkLst>
        </pc:spChg>
        <pc:spChg chg="add mod">
          <ac:chgData name="Wadekar, Rutwik V (PHS)" userId="2a5e2d9c-4b8f-4908-b5d9-5af98d353005" providerId="ADAL" clId="{7EA6AEBB-ACFE-49BC-8760-439163735599}" dt="2025-01-06T00:02:00.614" v="2826" actId="14100"/>
          <ac:spMkLst>
            <pc:docMk/>
            <pc:sldMk cId="1943304528" sldId="291"/>
            <ac:spMk id="11" creationId="{21E653E5-038A-997D-C16E-91E93C9445B0}"/>
          </ac:spMkLst>
        </pc:spChg>
        <pc:picChg chg="add mod">
          <ac:chgData name="Wadekar, Rutwik V (PHS)" userId="2a5e2d9c-4b8f-4908-b5d9-5af98d353005" providerId="ADAL" clId="{7EA6AEBB-ACFE-49BC-8760-439163735599}" dt="2025-01-06T00:00:18.010" v="2665" actId="1076"/>
          <ac:picMkLst>
            <pc:docMk/>
            <pc:sldMk cId="1943304528" sldId="291"/>
            <ac:picMk id="8" creationId="{1E881F84-5615-917F-270E-3D04A5E34B4D}"/>
          </ac:picMkLst>
        </pc:picChg>
        <pc:picChg chg="add mod">
          <ac:chgData name="Wadekar, Rutwik V (PHS)" userId="2a5e2d9c-4b8f-4908-b5d9-5af98d353005" providerId="ADAL" clId="{7EA6AEBB-ACFE-49BC-8760-439163735599}" dt="2025-01-06T00:01:41.948" v="2808" actId="207"/>
          <ac:picMkLst>
            <pc:docMk/>
            <pc:sldMk cId="1943304528" sldId="291"/>
            <ac:picMk id="10" creationId="{DC2B0B2D-F647-8C35-F1F5-762A127176A9}"/>
          </ac:picMkLst>
        </pc:picChg>
      </pc:sldChg>
      <pc:sldChg chg="add del">
        <pc:chgData name="Wadekar, Rutwik V (PHS)" userId="2a5e2d9c-4b8f-4908-b5d9-5af98d353005" providerId="ADAL" clId="{7EA6AEBB-ACFE-49BC-8760-439163735599}" dt="2025-01-05T23:58:42.914" v="2651" actId="47"/>
        <pc:sldMkLst>
          <pc:docMk/>
          <pc:sldMk cId="3329973019" sldId="291"/>
        </pc:sldMkLst>
      </pc:sldChg>
      <pc:sldChg chg="modSp add mod">
        <pc:chgData name="Wadekar, Rutwik V (PHS)" userId="2a5e2d9c-4b8f-4908-b5d9-5af98d353005" providerId="ADAL" clId="{7EA6AEBB-ACFE-49BC-8760-439163735599}" dt="2025-01-06T00:02:16.676" v="2828" actId="207"/>
        <pc:sldMkLst>
          <pc:docMk/>
          <pc:sldMk cId="2221972369" sldId="292"/>
        </pc:sldMkLst>
        <pc:spChg chg="mod">
          <ac:chgData name="Wadekar, Rutwik V (PHS)" userId="2a5e2d9c-4b8f-4908-b5d9-5af98d353005" providerId="ADAL" clId="{7EA6AEBB-ACFE-49BC-8760-439163735599}" dt="2025-01-06T00:02:16.676" v="2828" actId="207"/>
          <ac:spMkLst>
            <pc:docMk/>
            <pc:sldMk cId="2221972369" sldId="292"/>
            <ac:spMk id="9" creationId="{99179BB5-3749-4C83-5388-7AF9B56F3F81}"/>
          </ac:spMkLst>
        </pc:spChg>
      </pc:sldChg>
      <pc:sldChg chg="addSp delSp modSp add mod ord modAnim">
        <pc:chgData name="Wadekar, Rutwik V (PHS)" userId="2a5e2d9c-4b8f-4908-b5d9-5af98d353005" providerId="ADAL" clId="{7EA6AEBB-ACFE-49BC-8760-439163735599}" dt="2025-01-06T00:06:32.287" v="3135" actId="1076"/>
        <pc:sldMkLst>
          <pc:docMk/>
          <pc:sldMk cId="3355114010" sldId="293"/>
        </pc:sldMkLst>
        <pc:spChg chg="mod">
          <ac:chgData name="Wadekar, Rutwik V (PHS)" userId="2a5e2d9c-4b8f-4908-b5d9-5af98d353005" providerId="ADAL" clId="{7EA6AEBB-ACFE-49BC-8760-439163735599}" dt="2025-01-06T00:02:53.289" v="2863" actId="20577"/>
          <ac:spMkLst>
            <pc:docMk/>
            <pc:sldMk cId="3355114010" sldId="293"/>
            <ac:spMk id="3" creationId="{33C4F490-357F-20DB-9260-2E4EE18A2D0C}"/>
          </ac:spMkLst>
        </pc:spChg>
        <pc:spChg chg="mod">
          <ac:chgData name="Wadekar, Rutwik V (PHS)" userId="2a5e2d9c-4b8f-4908-b5d9-5af98d353005" providerId="ADAL" clId="{7EA6AEBB-ACFE-49BC-8760-439163735599}" dt="2025-01-06T00:03:10.889" v="2944" actId="20577"/>
          <ac:spMkLst>
            <pc:docMk/>
            <pc:sldMk cId="3355114010" sldId="293"/>
            <ac:spMk id="4" creationId="{0556F261-E37A-BDA4-8ADE-4647408A4625}"/>
          </ac:spMkLst>
        </pc:spChg>
        <pc:spChg chg="add mod">
          <ac:chgData name="Wadekar, Rutwik V (PHS)" userId="2a5e2d9c-4b8f-4908-b5d9-5af98d353005" providerId="ADAL" clId="{7EA6AEBB-ACFE-49BC-8760-439163735599}" dt="2025-01-06T00:04:39.715" v="2970" actId="208"/>
          <ac:spMkLst>
            <pc:docMk/>
            <pc:sldMk cId="3355114010" sldId="293"/>
            <ac:spMk id="11" creationId="{5B22FC56-6614-1D92-1298-FFFE8C5BF06E}"/>
          </ac:spMkLst>
        </pc:spChg>
        <pc:spChg chg="add mod">
          <ac:chgData name="Wadekar, Rutwik V (PHS)" userId="2a5e2d9c-4b8f-4908-b5d9-5af98d353005" providerId="ADAL" clId="{7EA6AEBB-ACFE-49BC-8760-439163735599}" dt="2025-01-06T00:05:12.301" v="2988" actId="20577"/>
          <ac:spMkLst>
            <pc:docMk/>
            <pc:sldMk cId="3355114010" sldId="293"/>
            <ac:spMk id="12" creationId="{92DE85BD-BD30-4879-D7DA-A9F9BF2C76C4}"/>
          </ac:spMkLst>
        </pc:spChg>
        <pc:spChg chg="add mod">
          <ac:chgData name="Wadekar, Rutwik V (PHS)" userId="2a5e2d9c-4b8f-4908-b5d9-5af98d353005" providerId="ADAL" clId="{7EA6AEBB-ACFE-49BC-8760-439163735599}" dt="2025-01-06T00:05:45.585" v="3049" actId="120"/>
          <ac:spMkLst>
            <pc:docMk/>
            <pc:sldMk cId="3355114010" sldId="293"/>
            <ac:spMk id="13" creationId="{4B6A7220-3674-FA38-3E52-F167417CB279}"/>
          </ac:spMkLst>
        </pc:spChg>
        <pc:spChg chg="add mod">
          <ac:chgData name="Wadekar, Rutwik V (PHS)" userId="2a5e2d9c-4b8f-4908-b5d9-5af98d353005" providerId="ADAL" clId="{7EA6AEBB-ACFE-49BC-8760-439163735599}" dt="2025-01-06T00:06:17.279" v="3115" actId="1076"/>
          <ac:spMkLst>
            <pc:docMk/>
            <pc:sldMk cId="3355114010" sldId="293"/>
            <ac:spMk id="14" creationId="{AA0F357C-1585-7917-36FA-F43777D1A57C}"/>
          </ac:spMkLst>
        </pc:spChg>
        <pc:spChg chg="add mod">
          <ac:chgData name="Wadekar, Rutwik V (PHS)" userId="2a5e2d9c-4b8f-4908-b5d9-5af98d353005" providerId="ADAL" clId="{7EA6AEBB-ACFE-49BC-8760-439163735599}" dt="2025-01-06T00:06:32.287" v="3135" actId="1076"/>
          <ac:spMkLst>
            <pc:docMk/>
            <pc:sldMk cId="3355114010" sldId="293"/>
            <ac:spMk id="15" creationId="{8999BD4A-B078-1979-4F35-543A75B2E918}"/>
          </ac:spMkLst>
        </pc:spChg>
        <pc:picChg chg="add mod">
          <ac:chgData name="Wadekar, Rutwik V (PHS)" userId="2a5e2d9c-4b8f-4908-b5d9-5af98d353005" providerId="ADAL" clId="{7EA6AEBB-ACFE-49BC-8760-439163735599}" dt="2025-01-06T00:03:43.127" v="2951" actId="1076"/>
          <ac:picMkLst>
            <pc:docMk/>
            <pc:sldMk cId="3355114010" sldId="293"/>
            <ac:picMk id="8" creationId="{948F46A6-C051-D92C-1EC2-D2F3BB34552B}"/>
          </ac:picMkLst>
        </pc:picChg>
        <pc:picChg chg="add mod ord modCrop">
          <ac:chgData name="Wadekar, Rutwik V (PHS)" userId="2a5e2d9c-4b8f-4908-b5d9-5af98d353005" providerId="ADAL" clId="{7EA6AEBB-ACFE-49BC-8760-439163735599}" dt="2025-01-06T00:04:52.688" v="2975" actId="1076"/>
          <ac:picMkLst>
            <pc:docMk/>
            <pc:sldMk cId="3355114010" sldId="293"/>
            <ac:picMk id="9" creationId="{D42502D3-69E6-98F4-1CBC-F62DBA52DDF2}"/>
          </ac:picMkLst>
        </pc:picChg>
      </pc:sldChg>
      <pc:sldChg chg="addSp delSp modSp add mod modAnim">
        <pc:chgData name="Wadekar, Rutwik V (PHS)" userId="2a5e2d9c-4b8f-4908-b5d9-5af98d353005" providerId="ADAL" clId="{7EA6AEBB-ACFE-49BC-8760-439163735599}" dt="2025-01-06T00:08:19.998" v="3252"/>
        <pc:sldMkLst>
          <pc:docMk/>
          <pc:sldMk cId="1195847137" sldId="294"/>
        </pc:sldMkLst>
        <pc:spChg chg="add mod">
          <ac:chgData name="Wadekar, Rutwik V (PHS)" userId="2a5e2d9c-4b8f-4908-b5d9-5af98d353005" providerId="ADAL" clId="{7EA6AEBB-ACFE-49BC-8760-439163735599}" dt="2025-01-06T00:07:24.682" v="3179" actId="2711"/>
          <ac:spMkLst>
            <pc:docMk/>
            <pc:sldMk cId="1195847137" sldId="294"/>
            <ac:spMk id="5" creationId="{843DB7DA-7F86-39DC-27D5-5DA1F34B007B}"/>
          </ac:spMkLst>
        </pc:spChg>
        <pc:spChg chg="add mod">
          <ac:chgData name="Wadekar, Rutwik V (PHS)" userId="2a5e2d9c-4b8f-4908-b5d9-5af98d353005" providerId="ADAL" clId="{7EA6AEBB-ACFE-49BC-8760-439163735599}" dt="2025-01-06T00:07:43.005" v="3232" actId="5793"/>
          <ac:spMkLst>
            <pc:docMk/>
            <pc:sldMk cId="1195847137" sldId="294"/>
            <ac:spMk id="7" creationId="{688BBF7F-6694-F080-BB19-9A60E5553B8F}"/>
          </ac:spMkLst>
        </pc:spChg>
        <pc:spChg chg="mod">
          <ac:chgData name="Wadekar, Rutwik V (PHS)" userId="2a5e2d9c-4b8f-4908-b5d9-5af98d353005" providerId="ADAL" clId="{7EA6AEBB-ACFE-49BC-8760-439163735599}" dt="2025-01-06T00:06:54.351" v="3148" actId="14100"/>
          <ac:spMkLst>
            <pc:docMk/>
            <pc:sldMk cId="1195847137" sldId="294"/>
            <ac:spMk id="12" creationId="{1BA39298-98F6-5391-C936-F5F65A8F496C}"/>
          </ac:spMkLst>
        </pc:spChg>
      </pc:sldChg>
      <pc:sldChg chg="addSp delSp modSp add mod modAnim">
        <pc:chgData name="Wadekar, Rutwik V (PHS)" userId="2a5e2d9c-4b8f-4908-b5d9-5af98d353005" providerId="ADAL" clId="{7EA6AEBB-ACFE-49BC-8760-439163735599}" dt="2025-01-06T00:09:11.929" v="3335" actId="1076"/>
        <pc:sldMkLst>
          <pc:docMk/>
          <pc:sldMk cId="3456374977" sldId="295"/>
        </pc:sldMkLst>
        <pc:spChg chg="mod">
          <ac:chgData name="Wadekar, Rutwik V (PHS)" userId="2a5e2d9c-4b8f-4908-b5d9-5af98d353005" providerId="ADAL" clId="{7EA6AEBB-ACFE-49BC-8760-439163735599}" dt="2025-01-06T00:08:14.483" v="3251" actId="20577"/>
          <ac:spMkLst>
            <pc:docMk/>
            <pc:sldMk cId="3456374977" sldId="295"/>
            <ac:spMk id="3" creationId="{DE172970-BC81-F8A9-A0C5-48418CE71C31}"/>
          </ac:spMkLst>
        </pc:spChg>
        <pc:spChg chg="mod">
          <ac:chgData name="Wadekar, Rutwik V (PHS)" userId="2a5e2d9c-4b8f-4908-b5d9-5af98d353005" providerId="ADAL" clId="{7EA6AEBB-ACFE-49BC-8760-439163735599}" dt="2025-01-06T00:08:41.235" v="3323" actId="20577"/>
          <ac:spMkLst>
            <pc:docMk/>
            <pc:sldMk cId="3456374977" sldId="295"/>
            <ac:spMk id="4" creationId="{EA6E3D6C-59FA-B981-243C-6FFAD0E0C614}"/>
          </ac:spMkLst>
        </pc:spChg>
        <pc:spChg chg="mod">
          <ac:chgData name="Wadekar, Rutwik V (PHS)" userId="2a5e2d9c-4b8f-4908-b5d9-5af98d353005" providerId="ADAL" clId="{7EA6AEBB-ACFE-49BC-8760-439163735599}" dt="2025-01-06T00:08:46.682" v="3325" actId="20577"/>
          <ac:spMkLst>
            <pc:docMk/>
            <pc:sldMk cId="3456374977" sldId="295"/>
            <ac:spMk id="6" creationId="{4247E2D8-EB3D-3A96-A0E5-5B3477AB4B1D}"/>
          </ac:spMkLst>
        </pc:spChg>
        <pc:spChg chg="add mod">
          <ac:chgData name="Wadekar, Rutwik V (PHS)" userId="2a5e2d9c-4b8f-4908-b5d9-5af98d353005" providerId="ADAL" clId="{7EA6AEBB-ACFE-49BC-8760-439163735599}" dt="2025-01-06T00:09:11.929" v="3335" actId="1076"/>
          <ac:spMkLst>
            <pc:docMk/>
            <pc:sldMk cId="3456374977" sldId="295"/>
            <ac:spMk id="10" creationId="{DF1E96DF-1C04-FB7F-8CEB-341DB13E2FA0}"/>
          </ac:spMkLst>
        </pc:spChg>
      </pc:sldChg>
      <pc:sldChg chg="addSp delSp modSp add mod modAnim">
        <pc:chgData name="Wadekar, Rutwik V (PHS)" userId="2a5e2d9c-4b8f-4908-b5d9-5af98d353005" providerId="ADAL" clId="{7EA6AEBB-ACFE-49BC-8760-439163735599}" dt="2025-01-06T00:10:30.391" v="3419" actId="1076"/>
        <pc:sldMkLst>
          <pc:docMk/>
          <pc:sldMk cId="2250559770" sldId="296"/>
        </pc:sldMkLst>
        <pc:spChg chg="mod">
          <ac:chgData name="Wadekar, Rutwik V (PHS)" userId="2a5e2d9c-4b8f-4908-b5d9-5af98d353005" providerId="ADAL" clId="{7EA6AEBB-ACFE-49BC-8760-439163735599}" dt="2025-01-06T00:09:34.869" v="3360" actId="20577"/>
          <ac:spMkLst>
            <pc:docMk/>
            <pc:sldMk cId="2250559770" sldId="296"/>
            <ac:spMk id="3" creationId="{569B460A-B2D8-9EDC-E7CB-8235FDDC80C2}"/>
          </ac:spMkLst>
        </pc:spChg>
        <pc:spChg chg="mod">
          <ac:chgData name="Wadekar, Rutwik V (PHS)" userId="2a5e2d9c-4b8f-4908-b5d9-5af98d353005" providerId="ADAL" clId="{7EA6AEBB-ACFE-49BC-8760-439163735599}" dt="2025-01-06T00:09:43.933" v="3403" actId="20577"/>
          <ac:spMkLst>
            <pc:docMk/>
            <pc:sldMk cId="2250559770" sldId="296"/>
            <ac:spMk id="4" creationId="{DFF8EC1D-FB15-DA17-D721-68C97C2D0771}"/>
          </ac:spMkLst>
        </pc:spChg>
        <pc:spChg chg="add mod">
          <ac:chgData name="Wadekar, Rutwik V (PHS)" userId="2a5e2d9c-4b8f-4908-b5d9-5af98d353005" providerId="ADAL" clId="{7EA6AEBB-ACFE-49BC-8760-439163735599}" dt="2025-01-06T00:09:55.312" v="3407" actId="208"/>
          <ac:spMkLst>
            <pc:docMk/>
            <pc:sldMk cId="2250559770" sldId="296"/>
            <ac:spMk id="5" creationId="{8198A60B-F17C-1774-D64A-C46DDB109DEF}"/>
          </ac:spMkLst>
        </pc:spChg>
        <pc:spChg chg="mod">
          <ac:chgData name="Wadekar, Rutwik V (PHS)" userId="2a5e2d9c-4b8f-4908-b5d9-5af98d353005" providerId="ADAL" clId="{7EA6AEBB-ACFE-49BC-8760-439163735599}" dt="2025-01-06T00:09:26.518" v="3341" actId="20577"/>
          <ac:spMkLst>
            <pc:docMk/>
            <pc:sldMk cId="2250559770" sldId="296"/>
            <ac:spMk id="6" creationId="{05A67BBA-4298-A91B-D342-8159026F1FD7}"/>
          </ac:spMkLst>
        </pc:spChg>
        <pc:spChg chg="add mod">
          <ac:chgData name="Wadekar, Rutwik V (PHS)" userId="2a5e2d9c-4b8f-4908-b5d9-5af98d353005" providerId="ADAL" clId="{7EA6AEBB-ACFE-49BC-8760-439163735599}" dt="2025-01-06T00:10:30.391" v="3419" actId="1076"/>
          <ac:spMkLst>
            <pc:docMk/>
            <pc:sldMk cId="2250559770" sldId="296"/>
            <ac:spMk id="7" creationId="{2DD3669E-1EA4-62C5-04EE-12AE26B1770E}"/>
          </ac:spMkLst>
        </pc:spChg>
      </pc:sldChg>
      <pc:sldChg chg="addSp delSp modSp add mod delAnim">
        <pc:chgData name="Wadekar, Rutwik V (PHS)" userId="2a5e2d9c-4b8f-4908-b5d9-5af98d353005" providerId="ADAL" clId="{7EA6AEBB-ACFE-49BC-8760-439163735599}" dt="2025-01-06T00:10:52.462" v="3482" actId="20577"/>
        <pc:sldMkLst>
          <pc:docMk/>
          <pc:sldMk cId="3700382165" sldId="297"/>
        </pc:sldMkLst>
        <pc:spChg chg="mod">
          <ac:chgData name="Wadekar, Rutwik V (PHS)" userId="2a5e2d9c-4b8f-4908-b5d9-5af98d353005" providerId="ADAL" clId="{7EA6AEBB-ACFE-49BC-8760-439163735599}" dt="2025-01-06T00:10:43.950" v="3435" actId="20577"/>
          <ac:spMkLst>
            <pc:docMk/>
            <pc:sldMk cId="3700382165" sldId="297"/>
            <ac:spMk id="3" creationId="{C25F8CFE-9B8B-3992-1552-A67E19B787A3}"/>
          </ac:spMkLst>
        </pc:spChg>
        <pc:spChg chg="mod">
          <ac:chgData name="Wadekar, Rutwik V (PHS)" userId="2a5e2d9c-4b8f-4908-b5d9-5af98d353005" providerId="ADAL" clId="{7EA6AEBB-ACFE-49BC-8760-439163735599}" dt="2025-01-06T00:10:52.462" v="3482" actId="20577"/>
          <ac:spMkLst>
            <pc:docMk/>
            <pc:sldMk cId="3700382165" sldId="297"/>
            <ac:spMk id="4" creationId="{F0E46ED6-0D30-E26F-5240-741366E02C15}"/>
          </ac:spMkLst>
        </pc:spChg>
        <pc:spChg chg="add del">
          <ac:chgData name="Wadekar, Rutwik V (PHS)" userId="2a5e2d9c-4b8f-4908-b5d9-5af98d353005" providerId="ADAL" clId="{7EA6AEBB-ACFE-49BC-8760-439163735599}" dt="2025-01-06T00:10:38.095" v="3422" actId="478"/>
          <ac:spMkLst>
            <pc:docMk/>
            <pc:sldMk cId="3700382165" sldId="297"/>
            <ac:spMk id="5" creationId="{029D8DB8-99E8-73F0-E935-774C17191BF6}"/>
          </ac:spMkLst>
        </pc:spChg>
      </pc:sldChg>
      <pc:sldChg chg="addSp modSp add mod modAnim">
        <pc:chgData name="Wadekar, Rutwik V (PHS)" userId="2a5e2d9c-4b8f-4908-b5d9-5af98d353005" providerId="ADAL" clId="{7EA6AEBB-ACFE-49BC-8760-439163735599}" dt="2025-01-06T00:11:08.845" v="3498" actId="14100"/>
        <pc:sldMkLst>
          <pc:docMk/>
          <pc:sldMk cId="2518746416" sldId="298"/>
        </pc:sldMkLst>
        <pc:spChg chg="add mod">
          <ac:chgData name="Wadekar, Rutwik V (PHS)" userId="2a5e2d9c-4b8f-4908-b5d9-5af98d353005" providerId="ADAL" clId="{7EA6AEBB-ACFE-49BC-8760-439163735599}" dt="2025-01-06T00:11:08.845" v="3498" actId="14100"/>
          <ac:spMkLst>
            <pc:docMk/>
            <pc:sldMk cId="2518746416" sldId="298"/>
            <ac:spMk id="7" creationId="{A571F2F6-47D1-A8B6-2FC4-0F6BC690B8A3}"/>
          </ac:spMkLst>
        </pc:spChg>
      </pc:sldChg>
      <pc:sldChg chg="addSp delSp modSp add mod delAnim modAnim">
        <pc:chgData name="Wadekar, Rutwik V (PHS)" userId="2a5e2d9c-4b8f-4908-b5d9-5af98d353005" providerId="ADAL" clId="{7EA6AEBB-ACFE-49BC-8760-439163735599}" dt="2025-01-06T00:14:25.220" v="3668" actId="207"/>
        <pc:sldMkLst>
          <pc:docMk/>
          <pc:sldMk cId="1095373670" sldId="299"/>
        </pc:sldMkLst>
        <pc:spChg chg="mod">
          <ac:chgData name="Wadekar, Rutwik V (PHS)" userId="2a5e2d9c-4b8f-4908-b5d9-5af98d353005" providerId="ADAL" clId="{7EA6AEBB-ACFE-49BC-8760-439163735599}" dt="2025-01-06T00:12:00.719" v="3557" actId="20577"/>
          <ac:spMkLst>
            <pc:docMk/>
            <pc:sldMk cId="1095373670" sldId="299"/>
            <ac:spMk id="3" creationId="{CD7C7C92-A2D1-0615-C2C8-96FDD37E85AB}"/>
          </ac:spMkLst>
        </pc:spChg>
        <pc:spChg chg="mod">
          <ac:chgData name="Wadekar, Rutwik V (PHS)" userId="2a5e2d9c-4b8f-4908-b5d9-5af98d353005" providerId="ADAL" clId="{7EA6AEBB-ACFE-49BC-8760-439163735599}" dt="2025-01-06T00:12:15.488" v="3635" actId="20577"/>
          <ac:spMkLst>
            <pc:docMk/>
            <pc:sldMk cId="1095373670" sldId="299"/>
            <ac:spMk id="4" creationId="{1989E7AA-DE02-B176-B4A4-4FE6E8200CF7}"/>
          </ac:spMkLst>
        </pc:spChg>
        <pc:spChg chg="add mod">
          <ac:chgData name="Wadekar, Rutwik V (PHS)" userId="2a5e2d9c-4b8f-4908-b5d9-5af98d353005" providerId="ADAL" clId="{7EA6AEBB-ACFE-49BC-8760-439163735599}" dt="2025-01-06T00:14:25.220" v="3668" actId="207"/>
          <ac:spMkLst>
            <pc:docMk/>
            <pc:sldMk cId="1095373670" sldId="299"/>
            <ac:spMk id="17" creationId="{34D345B5-0CA3-4A2C-40C9-A78243A2208C}"/>
          </ac:spMkLst>
        </pc:spChg>
        <pc:picChg chg="add mod">
          <ac:chgData name="Wadekar, Rutwik V (PHS)" userId="2a5e2d9c-4b8f-4908-b5d9-5af98d353005" providerId="ADAL" clId="{7EA6AEBB-ACFE-49BC-8760-439163735599}" dt="2025-01-06T00:11:42.482" v="3506" actId="1076"/>
          <ac:picMkLst>
            <pc:docMk/>
            <pc:sldMk cId="1095373670" sldId="299"/>
            <ac:picMk id="10" creationId="{E35593E7-1937-1C9D-6A5E-83585E6CCA42}"/>
          </ac:picMkLst>
        </pc:picChg>
        <pc:picChg chg="add mod">
          <ac:chgData name="Wadekar, Rutwik V (PHS)" userId="2a5e2d9c-4b8f-4908-b5d9-5af98d353005" providerId="ADAL" clId="{7EA6AEBB-ACFE-49BC-8760-439163735599}" dt="2025-01-06T00:14:08.804" v="3665" actId="1076"/>
          <ac:picMkLst>
            <pc:docMk/>
            <pc:sldMk cId="1095373670" sldId="299"/>
            <ac:picMk id="14" creationId="{9541F221-4C3C-42C6-787F-DAC5256064BE}"/>
          </ac:picMkLst>
        </pc:picChg>
        <pc:picChg chg="add mod">
          <ac:chgData name="Wadekar, Rutwik V (PHS)" userId="2a5e2d9c-4b8f-4908-b5d9-5af98d353005" providerId="ADAL" clId="{7EA6AEBB-ACFE-49BC-8760-439163735599}" dt="2025-01-06T00:14:10.143" v="3666" actId="1076"/>
          <ac:picMkLst>
            <pc:docMk/>
            <pc:sldMk cId="1095373670" sldId="299"/>
            <ac:picMk id="16" creationId="{6A5960FE-9821-09B9-9E35-7A58FA89F598}"/>
          </ac:picMkLst>
        </pc:picChg>
      </pc:sldChg>
      <pc:sldChg chg="delSp modSp add mod delAnim">
        <pc:chgData name="Wadekar, Rutwik V (PHS)" userId="2a5e2d9c-4b8f-4908-b5d9-5af98d353005" providerId="ADAL" clId="{7EA6AEBB-ACFE-49BC-8760-439163735599}" dt="2025-01-06T00:15:30.414" v="3868" actId="20577"/>
        <pc:sldMkLst>
          <pc:docMk/>
          <pc:sldMk cId="2658840234" sldId="300"/>
        </pc:sldMkLst>
        <pc:spChg chg="mod">
          <ac:chgData name="Wadekar, Rutwik V (PHS)" userId="2a5e2d9c-4b8f-4908-b5d9-5af98d353005" providerId="ADAL" clId="{7EA6AEBB-ACFE-49BC-8760-439163735599}" dt="2025-01-06T00:15:08.046" v="3745" actId="20577"/>
          <ac:spMkLst>
            <pc:docMk/>
            <pc:sldMk cId="2658840234" sldId="300"/>
            <ac:spMk id="3" creationId="{CDF832EE-5E84-2B87-D6AB-DD3E46B6A82B}"/>
          </ac:spMkLst>
        </pc:spChg>
        <pc:spChg chg="mod">
          <ac:chgData name="Wadekar, Rutwik V (PHS)" userId="2a5e2d9c-4b8f-4908-b5d9-5af98d353005" providerId="ADAL" clId="{7EA6AEBB-ACFE-49BC-8760-439163735599}" dt="2025-01-06T00:15:30.414" v="3868" actId="20577"/>
          <ac:spMkLst>
            <pc:docMk/>
            <pc:sldMk cId="2658840234" sldId="300"/>
            <ac:spMk id="4" creationId="{62A19B68-53B4-0A01-2F3D-652B2DF631FB}"/>
          </ac:spMkLst>
        </pc:spChg>
      </pc:sldChg>
      <pc:sldChg chg="addSp modSp new mod modTransition setBg">
        <pc:chgData name="Wadekar, Rutwik V (PHS)" userId="2a5e2d9c-4b8f-4908-b5d9-5af98d353005" providerId="ADAL" clId="{7EA6AEBB-ACFE-49BC-8760-439163735599}" dt="2025-01-06T00:17:28.746" v="3921" actId="1076"/>
        <pc:sldMkLst>
          <pc:docMk/>
          <pc:sldMk cId="1673825160" sldId="301"/>
        </pc:sldMkLst>
        <pc:spChg chg="add mod">
          <ac:chgData name="Wadekar, Rutwik V (PHS)" userId="2a5e2d9c-4b8f-4908-b5d9-5af98d353005" providerId="ADAL" clId="{7EA6AEBB-ACFE-49BC-8760-439163735599}" dt="2025-01-06T00:17:28.746" v="3921" actId="1076"/>
          <ac:spMkLst>
            <pc:docMk/>
            <pc:sldMk cId="1673825160" sldId="301"/>
            <ac:spMk id="2" creationId="{6CC05FC9-7222-639E-64C1-0757D8B3F9A2}"/>
          </ac:spMkLst>
        </pc:spChg>
        <pc:spChg chg="add mod">
          <ac:chgData name="Wadekar, Rutwik V (PHS)" userId="2a5e2d9c-4b8f-4908-b5d9-5af98d353005" providerId="ADAL" clId="{7EA6AEBB-ACFE-49BC-8760-439163735599}" dt="2025-01-06T00:17:25.043" v="3920" actId="1076"/>
          <ac:spMkLst>
            <pc:docMk/>
            <pc:sldMk cId="1673825160" sldId="301"/>
            <ac:spMk id="3" creationId="{5324EE15-9B19-092E-3991-6D541EE3F435}"/>
          </ac:spMkLst>
        </pc:spChg>
      </pc:sldChg>
      <pc:sldChg chg="addSp delSp modSp add mod modTransition setBg">
        <pc:chgData name="Wadekar, Rutwik V (PHS)" userId="2a5e2d9c-4b8f-4908-b5d9-5af98d353005" providerId="ADAL" clId="{7EA6AEBB-ACFE-49BC-8760-439163735599}" dt="2025-01-10T23:04:47.054" v="4019"/>
        <pc:sldMkLst>
          <pc:docMk/>
          <pc:sldMk cId="620588470" sldId="302"/>
        </pc:sldMkLst>
        <pc:spChg chg="add mod">
          <ac:chgData name="Wadekar, Rutwik V (PHS)" userId="2a5e2d9c-4b8f-4908-b5d9-5af98d353005" providerId="ADAL" clId="{7EA6AEBB-ACFE-49BC-8760-439163735599}" dt="2025-01-10T23:03:18.373" v="3999" actId="1076"/>
          <ac:spMkLst>
            <pc:docMk/>
            <pc:sldMk cId="620588470" sldId="302"/>
            <ac:spMk id="2" creationId="{8D0AC0D3-2913-D6A1-4EF2-20172C07D947}"/>
          </ac:spMkLst>
        </pc:spChg>
        <pc:spChg chg="add mod">
          <ac:chgData name="Wadekar, Rutwik V (PHS)" userId="2a5e2d9c-4b8f-4908-b5d9-5af98d353005" providerId="ADAL" clId="{7EA6AEBB-ACFE-49BC-8760-439163735599}" dt="2025-01-06T00:18:31.893" v="3994" actId="1076"/>
          <ac:spMkLst>
            <pc:docMk/>
            <pc:sldMk cId="620588470" sldId="302"/>
            <ac:spMk id="5" creationId="{81CBCA5D-A65D-181B-1087-8B1A6E8C90EE}"/>
          </ac:spMkLst>
        </pc:spChg>
        <pc:picChg chg="add mod">
          <ac:chgData name="Wadekar, Rutwik V (PHS)" userId="2a5e2d9c-4b8f-4908-b5d9-5af98d353005" providerId="ADAL" clId="{7EA6AEBB-ACFE-49BC-8760-439163735599}" dt="2025-01-06T00:18:11.845" v="3982" actId="1076"/>
          <ac:picMkLst>
            <pc:docMk/>
            <pc:sldMk cId="620588470" sldId="302"/>
            <ac:picMk id="4" creationId="{F325B423-4707-AD10-3A34-98318255343E}"/>
          </ac:picMkLst>
        </pc:picChg>
      </pc:sldChg>
      <pc:sldChg chg="addSp modSp add mod modAnim">
        <pc:chgData name="Wadekar, Rutwik V (PHS)" userId="2a5e2d9c-4b8f-4908-b5d9-5af98d353005" providerId="ADAL" clId="{7EA6AEBB-ACFE-49BC-8760-439163735599}" dt="2025-01-10T23:04:13.410" v="4015" actId="20577"/>
        <pc:sldMkLst>
          <pc:docMk/>
          <pc:sldMk cId="1184938486" sldId="303"/>
        </pc:sldMkLst>
        <pc:spChg chg="add mod">
          <ac:chgData name="Wadekar, Rutwik V (PHS)" userId="2a5e2d9c-4b8f-4908-b5d9-5af98d353005" providerId="ADAL" clId="{7EA6AEBB-ACFE-49BC-8760-439163735599}" dt="2025-01-10T23:03:41.866" v="4002" actId="1076"/>
          <ac:spMkLst>
            <pc:docMk/>
            <pc:sldMk cId="1184938486" sldId="303"/>
            <ac:spMk id="3" creationId="{B3F1D055-3508-6C33-375C-8B434AF96576}"/>
          </ac:spMkLst>
        </pc:spChg>
        <pc:spChg chg="add mod">
          <ac:chgData name="Wadekar, Rutwik V (PHS)" userId="2a5e2d9c-4b8f-4908-b5d9-5af98d353005" providerId="ADAL" clId="{7EA6AEBB-ACFE-49BC-8760-439163735599}" dt="2025-01-10T23:04:13.410" v="4015" actId="20577"/>
          <ac:spMkLst>
            <pc:docMk/>
            <pc:sldMk cId="1184938486" sldId="303"/>
            <ac:spMk id="6" creationId="{14E398D9-5FC6-AF88-9C92-AF0EA4503F15}"/>
          </ac:spMkLst>
        </pc:spChg>
      </pc:sldChg>
      <pc:sldChg chg="addSp delSp modSp add mod ord">
        <pc:chgData name="Wadekar, Rutwik V (PHS)" userId="2a5e2d9c-4b8f-4908-b5d9-5af98d353005" providerId="ADAL" clId="{7EA6AEBB-ACFE-49BC-8760-439163735599}" dt="2025-01-10T23:17:28.822" v="4256" actId="1076"/>
        <pc:sldMkLst>
          <pc:docMk/>
          <pc:sldMk cId="1452188723" sldId="304"/>
        </pc:sldMkLst>
        <pc:spChg chg="del">
          <ac:chgData name="Wadekar, Rutwik V (PHS)" userId="2a5e2d9c-4b8f-4908-b5d9-5af98d353005" providerId="ADAL" clId="{7EA6AEBB-ACFE-49BC-8760-439163735599}" dt="2025-01-10T23:04:54.027" v="4020" actId="478"/>
          <ac:spMkLst>
            <pc:docMk/>
            <pc:sldMk cId="1452188723" sldId="304"/>
            <ac:spMk id="2" creationId="{D18687F5-7D6B-CFCF-6746-94BD4389F114}"/>
          </ac:spMkLst>
        </pc:spChg>
        <pc:spChg chg="del">
          <ac:chgData name="Wadekar, Rutwik V (PHS)" userId="2a5e2d9c-4b8f-4908-b5d9-5af98d353005" providerId="ADAL" clId="{7EA6AEBB-ACFE-49BC-8760-439163735599}" dt="2025-01-10T23:04:55.628" v="4021" actId="478"/>
          <ac:spMkLst>
            <pc:docMk/>
            <pc:sldMk cId="1452188723" sldId="304"/>
            <ac:spMk id="3" creationId="{C733AC65-5D9B-6669-D0A3-DDFD27CAE0FF}"/>
          </ac:spMkLst>
        </pc:spChg>
        <pc:spChg chg="add mod">
          <ac:chgData name="Wadekar, Rutwik V (PHS)" userId="2a5e2d9c-4b8f-4908-b5d9-5af98d353005" providerId="ADAL" clId="{7EA6AEBB-ACFE-49BC-8760-439163735599}" dt="2025-01-10T23:09:03.525" v="4104" actId="1076"/>
          <ac:spMkLst>
            <pc:docMk/>
            <pc:sldMk cId="1452188723" sldId="304"/>
            <ac:spMk id="4" creationId="{4F8DA642-99BE-6199-A81A-C2E15221CE49}"/>
          </ac:spMkLst>
        </pc:spChg>
        <pc:spChg chg="add mod">
          <ac:chgData name="Wadekar, Rutwik V (PHS)" userId="2a5e2d9c-4b8f-4908-b5d9-5af98d353005" providerId="ADAL" clId="{7EA6AEBB-ACFE-49BC-8760-439163735599}" dt="2025-01-10T23:07:14.814" v="4075" actId="164"/>
          <ac:spMkLst>
            <pc:docMk/>
            <pc:sldMk cId="1452188723" sldId="304"/>
            <ac:spMk id="7" creationId="{B70423A9-3919-4FF4-03E8-0AEA426EA8DD}"/>
          </ac:spMkLst>
        </pc:spChg>
        <pc:spChg chg="add mod">
          <ac:chgData name="Wadekar, Rutwik V (PHS)" userId="2a5e2d9c-4b8f-4908-b5d9-5af98d353005" providerId="ADAL" clId="{7EA6AEBB-ACFE-49BC-8760-439163735599}" dt="2025-01-10T23:10:55.645" v="4141" actId="1076"/>
          <ac:spMkLst>
            <pc:docMk/>
            <pc:sldMk cId="1452188723" sldId="304"/>
            <ac:spMk id="15" creationId="{7FD71389-1ECD-1518-00D0-8FB113E3C3CE}"/>
          </ac:spMkLst>
        </pc:spChg>
        <pc:spChg chg="add mod">
          <ac:chgData name="Wadekar, Rutwik V (PHS)" userId="2a5e2d9c-4b8f-4908-b5d9-5af98d353005" providerId="ADAL" clId="{7EA6AEBB-ACFE-49BC-8760-439163735599}" dt="2025-01-10T23:12:57.451" v="4194" actId="14100"/>
          <ac:spMkLst>
            <pc:docMk/>
            <pc:sldMk cId="1452188723" sldId="304"/>
            <ac:spMk id="18" creationId="{0ACAF694-99A9-51F1-285C-F544FC5CE607}"/>
          </ac:spMkLst>
        </pc:spChg>
        <pc:spChg chg="add mod">
          <ac:chgData name="Wadekar, Rutwik V (PHS)" userId="2a5e2d9c-4b8f-4908-b5d9-5af98d353005" providerId="ADAL" clId="{7EA6AEBB-ACFE-49BC-8760-439163735599}" dt="2025-01-10T23:14:26.286" v="4243" actId="1076"/>
          <ac:spMkLst>
            <pc:docMk/>
            <pc:sldMk cId="1452188723" sldId="304"/>
            <ac:spMk id="20" creationId="{6D8AFD22-FE20-C01C-F328-9802FD0A05D5}"/>
          </ac:spMkLst>
        </pc:spChg>
        <pc:grpChg chg="add del mod">
          <ac:chgData name="Wadekar, Rutwik V (PHS)" userId="2a5e2d9c-4b8f-4908-b5d9-5af98d353005" providerId="ADAL" clId="{7EA6AEBB-ACFE-49BC-8760-439163735599}" dt="2025-01-10T23:07:55.246" v="4085" actId="478"/>
          <ac:grpSpMkLst>
            <pc:docMk/>
            <pc:sldMk cId="1452188723" sldId="304"/>
            <ac:grpSpMk id="8" creationId="{BE91C140-078C-91B1-9511-68E8E245A0EB}"/>
          </ac:grpSpMkLst>
        </pc:grpChg>
        <pc:picChg chg="add del mod">
          <ac:chgData name="Wadekar, Rutwik V (PHS)" userId="2a5e2d9c-4b8f-4908-b5d9-5af98d353005" providerId="ADAL" clId="{7EA6AEBB-ACFE-49BC-8760-439163735599}" dt="2025-01-10T23:06:13.060" v="4056" actId="478"/>
          <ac:picMkLst>
            <pc:docMk/>
            <pc:sldMk cId="1452188723" sldId="304"/>
            <ac:picMk id="5" creationId="{07077B40-93B8-7A80-A75C-FFA3CCED03BE}"/>
          </ac:picMkLst>
        </pc:picChg>
        <pc:picChg chg="add mod ord">
          <ac:chgData name="Wadekar, Rutwik V (PHS)" userId="2a5e2d9c-4b8f-4908-b5d9-5af98d353005" providerId="ADAL" clId="{7EA6AEBB-ACFE-49BC-8760-439163735599}" dt="2025-01-10T23:07:14.814" v="4075" actId="164"/>
          <ac:picMkLst>
            <pc:docMk/>
            <pc:sldMk cId="1452188723" sldId="304"/>
            <ac:picMk id="6" creationId="{03D0C871-7966-76E6-6960-57B2118ECA5D}"/>
          </ac:picMkLst>
        </pc:picChg>
        <pc:picChg chg="add mod">
          <ac:chgData name="Wadekar, Rutwik V (PHS)" userId="2a5e2d9c-4b8f-4908-b5d9-5af98d353005" providerId="ADAL" clId="{7EA6AEBB-ACFE-49BC-8760-439163735599}" dt="2025-01-10T23:08:26.937" v="4096" actId="1076"/>
          <ac:picMkLst>
            <pc:docMk/>
            <pc:sldMk cId="1452188723" sldId="304"/>
            <ac:picMk id="10" creationId="{C641A3D7-30EB-2468-223F-908C20172042}"/>
          </ac:picMkLst>
        </pc:picChg>
        <pc:picChg chg="add mod">
          <ac:chgData name="Wadekar, Rutwik V (PHS)" userId="2a5e2d9c-4b8f-4908-b5d9-5af98d353005" providerId="ADAL" clId="{7EA6AEBB-ACFE-49BC-8760-439163735599}" dt="2025-01-10T23:09:08.654" v="4105" actId="1076"/>
          <ac:picMkLst>
            <pc:docMk/>
            <pc:sldMk cId="1452188723" sldId="304"/>
            <ac:picMk id="12" creationId="{41E99A5B-CB8E-58BB-4841-EA72067E95B1}"/>
          </ac:picMkLst>
        </pc:picChg>
        <pc:picChg chg="add mod">
          <ac:chgData name="Wadekar, Rutwik V (PHS)" userId="2a5e2d9c-4b8f-4908-b5d9-5af98d353005" providerId="ADAL" clId="{7EA6AEBB-ACFE-49BC-8760-439163735599}" dt="2025-01-10T23:09:56.985" v="4112" actId="1076"/>
          <ac:picMkLst>
            <pc:docMk/>
            <pc:sldMk cId="1452188723" sldId="304"/>
            <ac:picMk id="14" creationId="{ECD66ECF-94FE-FC8A-381E-D044915D9B6C}"/>
          </ac:picMkLst>
        </pc:picChg>
        <pc:picChg chg="add mod">
          <ac:chgData name="Wadekar, Rutwik V (PHS)" userId="2a5e2d9c-4b8f-4908-b5d9-5af98d353005" providerId="ADAL" clId="{7EA6AEBB-ACFE-49BC-8760-439163735599}" dt="2025-01-10T23:12:53.243" v="4192" actId="1076"/>
          <ac:picMkLst>
            <pc:docMk/>
            <pc:sldMk cId="1452188723" sldId="304"/>
            <ac:picMk id="17" creationId="{40B626C0-E683-02DA-8270-5C433EE08C56}"/>
          </ac:picMkLst>
        </pc:picChg>
        <pc:picChg chg="add mod">
          <ac:chgData name="Wadekar, Rutwik V (PHS)" userId="2a5e2d9c-4b8f-4908-b5d9-5af98d353005" providerId="ADAL" clId="{7EA6AEBB-ACFE-49BC-8760-439163735599}" dt="2025-01-10T23:13:17.129" v="4200" actId="1076"/>
          <ac:picMkLst>
            <pc:docMk/>
            <pc:sldMk cId="1452188723" sldId="304"/>
            <ac:picMk id="19" creationId="{652E56D0-3D16-456E-28BC-6A00C48EA7CD}"/>
          </ac:picMkLst>
        </pc:picChg>
        <pc:picChg chg="add mod">
          <ac:chgData name="Wadekar, Rutwik V (PHS)" userId="2a5e2d9c-4b8f-4908-b5d9-5af98d353005" providerId="ADAL" clId="{7EA6AEBB-ACFE-49BC-8760-439163735599}" dt="2025-01-10T23:14:59.146" v="4250" actId="1076"/>
          <ac:picMkLst>
            <pc:docMk/>
            <pc:sldMk cId="1452188723" sldId="304"/>
            <ac:picMk id="22" creationId="{2FC4D173-BCFD-AD10-4E03-23FCA07B8D0B}"/>
          </ac:picMkLst>
        </pc:picChg>
        <pc:picChg chg="add mod">
          <ac:chgData name="Wadekar, Rutwik V (PHS)" userId="2a5e2d9c-4b8f-4908-b5d9-5af98d353005" providerId="ADAL" clId="{7EA6AEBB-ACFE-49BC-8760-439163735599}" dt="2025-01-10T23:17:28.822" v="4256" actId="1076"/>
          <ac:picMkLst>
            <pc:docMk/>
            <pc:sldMk cId="1452188723" sldId="304"/>
            <ac:picMk id="24" creationId="{FD9AAE5A-C352-0E1F-45D7-D1C777AF957D}"/>
          </ac:picMkLst>
        </pc:picChg>
      </pc:sldChg>
      <pc:sldChg chg="add ord">
        <pc:chgData name="Wadekar, Rutwik V (PHS)" userId="2a5e2d9c-4b8f-4908-b5d9-5af98d353005" providerId="ADAL" clId="{7EA6AEBB-ACFE-49BC-8760-439163735599}" dt="2025-01-23T23:04:25.650" v="4260"/>
        <pc:sldMkLst>
          <pc:docMk/>
          <pc:sldMk cId="1913107871" sldId="309"/>
        </pc:sldMkLst>
      </pc:sldChg>
      <pc:sldChg chg="del">
        <pc:chgData name="Wadekar, Rutwik V (PHS)" userId="2a5e2d9c-4b8f-4908-b5d9-5af98d353005" providerId="ADAL" clId="{7EA6AEBB-ACFE-49BC-8760-439163735599}" dt="2025-01-23T23:04:20.986" v="4257" actId="47"/>
        <pc:sldMkLst>
          <pc:docMk/>
          <pc:sldMk cId="2189507890" sldId="309"/>
        </pc:sldMkLst>
      </pc:sldChg>
      <pc:sldChg chg="addSp modSp add mod">
        <pc:chgData name="Wadekar, Rutwik V (PHS)" userId="2a5e2d9c-4b8f-4908-b5d9-5af98d353005" providerId="ADAL" clId="{7EA6AEBB-ACFE-49BC-8760-439163735599}" dt="2025-01-23T23:05:51.330" v="4314" actId="20577"/>
        <pc:sldMkLst>
          <pc:docMk/>
          <pc:sldMk cId="3936020818" sldId="310"/>
        </pc:sldMkLst>
        <pc:spChg chg="mod">
          <ac:chgData name="Wadekar, Rutwik V (PHS)" userId="2a5e2d9c-4b8f-4908-b5d9-5af98d353005" providerId="ADAL" clId="{7EA6AEBB-ACFE-49BC-8760-439163735599}" dt="2025-01-23T23:05:27.900" v="4292" actId="1076"/>
          <ac:spMkLst>
            <pc:docMk/>
            <pc:sldMk cId="3936020818" sldId="310"/>
            <ac:spMk id="2" creationId="{E2998E6E-88A9-B821-D0A4-EAD2EBE45720}"/>
          </ac:spMkLst>
        </pc:spChg>
        <pc:spChg chg="add mod">
          <ac:chgData name="Wadekar, Rutwik V (PHS)" userId="2a5e2d9c-4b8f-4908-b5d9-5af98d353005" providerId="ADAL" clId="{7EA6AEBB-ACFE-49BC-8760-439163735599}" dt="2025-01-23T23:05:08.726" v="4285" actId="207"/>
          <ac:spMkLst>
            <pc:docMk/>
            <pc:sldMk cId="3936020818" sldId="310"/>
            <ac:spMk id="6" creationId="{48884A83-63C4-4833-B3BD-38EDE9269899}"/>
          </ac:spMkLst>
        </pc:spChg>
        <pc:spChg chg="add mod">
          <ac:chgData name="Wadekar, Rutwik V (PHS)" userId="2a5e2d9c-4b8f-4908-b5d9-5af98d353005" providerId="ADAL" clId="{7EA6AEBB-ACFE-49BC-8760-439163735599}" dt="2025-01-23T23:05:18.013" v="4289"/>
          <ac:spMkLst>
            <pc:docMk/>
            <pc:sldMk cId="3936020818" sldId="310"/>
            <ac:spMk id="25" creationId="{B33DE52A-F58E-87B5-5DDF-1C9564DCFC48}"/>
          </ac:spMkLst>
        </pc:spChg>
        <pc:spChg chg="add mod">
          <ac:chgData name="Wadekar, Rutwik V (PHS)" userId="2a5e2d9c-4b8f-4908-b5d9-5af98d353005" providerId="ADAL" clId="{7EA6AEBB-ACFE-49BC-8760-439163735599}" dt="2025-01-23T23:05:44.197" v="4305" actId="1076"/>
          <ac:spMkLst>
            <pc:docMk/>
            <pc:sldMk cId="3936020818" sldId="310"/>
            <ac:spMk id="27" creationId="{48A9307D-A87C-AC8B-2A57-4C7E94A84A65}"/>
          </ac:spMkLst>
        </pc:spChg>
        <pc:spChg chg="add mod">
          <ac:chgData name="Wadekar, Rutwik V (PHS)" userId="2a5e2d9c-4b8f-4908-b5d9-5af98d353005" providerId="ADAL" clId="{7EA6AEBB-ACFE-49BC-8760-439163735599}" dt="2025-01-23T23:05:51.330" v="4314" actId="20577"/>
          <ac:spMkLst>
            <pc:docMk/>
            <pc:sldMk cId="3936020818" sldId="310"/>
            <ac:spMk id="29" creationId="{7ACF8458-EF5F-AA93-59ED-2B16324E42E2}"/>
          </ac:spMkLst>
        </pc:spChg>
      </pc:sldChg>
      <pc:sldChg chg="modSp add mod ord">
        <pc:chgData name="Wadekar, Rutwik V (PHS)" userId="2a5e2d9c-4b8f-4908-b5d9-5af98d353005" providerId="ADAL" clId="{7EA6AEBB-ACFE-49BC-8760-439163735599}" dt="2025-01-23T23:06:17.733" v="4335" actId="1076"/>
        <pc:sldMkLst>
          <pc:docMk/>
          <pc:sldMk cId="1047229413" sldId="311"/>
        </pc:sldMkLst>
        <pc:spChg chg="mod">
          <ac:chgData name="Wadekar, Rutwik V (PHS)" userId="2a5e2d9c-4b8f-4908-b5d9-5af98d353005" providerId="ADAL" clId="{7EA6AEBB-ACFE-49BC-8760-439163735599}" dt="2025-01-23T23:06:17.733" v="4335" actId="1076"/>
          <ac:spMkLst>
            <pc:docMk/>
            <pc:sldMk cId="1047229413" sldId="311"/>
            <ac:spMk id="3" creationId="{AC4FA08C-E551-3FE9-8BBD-315E4F5F822A}"/>
          </ac:spMkLst>
        </pc:spChg>
      </pc:sldChg>
    </pc:docChg>
  </pc:docChgLst>
  <pc:docChgLst>
    <pc:chgData name="Wadekar, Rutwik V (PHS)" userId="2a5e2d9c-4b8f-4908-b5d9-5af98d353005" providerId="ADAL" clId="{3434909B-FCC3-4CFB-A57B-19D1D262D331}"/>
    <pc:docChg chg="undo custSel addSld modSld sldOrd">
      <pc:chgData name="Wadekar, Rutwik V (PHS)" userId="2a5e2d9c-4b8f-4908-b5d9-5af98d353005" providerId="ADAL" clId="{3434909B-FCC3-4CFB-A57B-19D1D262D331}" dt="2025-01-17T20:04:50.546" v="749" actId="2890"/>
      <pc:docMkLst>
        <pc:docMk/>
      </pc:docMkLst>
      <pc:sldChg chg="addSp delSp modSp mod">
        <pc:chgData name="Wadekar, Rutwik V (PHS)" userId="2a5e2d9c-4b8f-4908-b5d9-5af98d353005" providerId="ADAL" clId="{3434909B-FCC3-4CFB-A57B-19D1D262D331}" dt="2025-01-16T20:28:31.640" v="442" actId="1076"/>
        <pc:sldMkLst>
          <pc:docMk/>
          <pc:sldMk cId="620588470" sldId="302"/>
        </pc:sldMkLst>
        <pc:picChg chg="del">
          <ac:chgData name="Wadekar, Rutwik V (PHS)" userId="2a5e2d9c-4b8f-4908-b5d9-5af98d353005" providerId="ADAL" clId="{3434909B-FCC3-4CFB-A57B-19D1D262D331}" dt="2025-01-16T20:11:04.488" v="398" actId="478"/>
          <ac:picMkLst>
            <pc:docMk/>
            <pc:sldMk cId="620588470" sldId="302"/>
            <ac:picMk id="4" creationId="{F325B423-4707-AD10-3A34-98318255343E}"/>
          </ac:picMkLst>
        </pc:picChg>
        <pc:picChg chg="add mod">
          <ac:chgData name="Wadekar, Rutwik V (PHS)" userId="2a5e2d9c-4b8f-4908-b5d9-5af98d353005" providerId="ADAL" clId="{3434909B-FCC3-4CFB-A57B-19D1D262D331}" dt="2025-01-16T20:26:18.458" v="423" actId="931"/>
          <ac:picMkLst>
            <pc:docMk/>
            <pc:sldMk cId="620588470" sldId="302"/>
            <ac:picMk id="6" creationId="{28C881FA-4A1E-8C91-46F3-6AA0A9ECE43D}"/>
          </ac:picMkLst>
        </pc:picChg>
        <pc:picChg chg="add mod">
          <ac:chgData name="Wadekar, Rutwik V (PHS)" userId="2a5e2d9c-4b8f-4908-b5d9-5af98d353005" providerId="ADAL" clId="{3434909B-FCC3-4CFB-A57B-19D1D262D331}" dt="2025-01-16T20:28:31.640" v="442" actId="1076"/>
          <ac:picMkLst>
            <pc:docMk/>
            <pc:sldMk cId="620588470" sldId="302"/>
            <ac:picMk id="8" creationId="{25344281-0D1D-E296-458F-3306E52F7E41}"/>
          </ac:picMkLst>
        </pc:picChg>
        <pc:picChg chg="add del mod">
          <ac:chgData name="Wadekar, Rutwik V (PHS)" userId="2a5e2d9c-4b8f-4908-b5d9-5af98d353005" providerId="ADAL" clId="{3434909B-FCC3-4CFB-A57B-19D1D262D331}" dt="2025-01-16T20:27:32.246" v="437" actId="478"/>
          <ac:picMkLst>
            <pc:docMk/>
            <pc:sldMk cId="620588470" sldId="302"/>
            <ac:picMk id="1026" creationId="{4B53F9AD-922A-CF96-2C63-99BE721EDF82}"/>
          </ac:picMkLst>
        </pc:picChg>
        <pc:picChg chg="add del mod">
          <ac:chgData name="Wadekar, Rutwik V (PHS)" userId="2a5e2d9c-4b8f-4908-b5d9-5af98d353005" providerId="ADAL" clId="{3434909B-FCC3-4CFB-A57B-19D1D262D331}" dt="2025-01-16T20:27:30.871" v="436" actId="478"/>
          <ac:picMkLst>
            <pc:docMk/>
            <pc:sldMk cId="620588470" sldId="302"/>
            <ac:picMk id="1028" creationId="{3EDD99D5-925A-3CDD-8736-0A158E85C728}"/>
          </ac:picMkLst>
        </pc:picChg>
      </pc:sldChg>
      <pc:sldChg chg="addSp delSp modSp mod">
        <pc:chgData name="Wadekar, Rutwik V (PHS)" userId="2a5e2d9c-4b8f-4908-b5d9-5af98d353005" providerId="ADAL" clId="{3434909B-FCC3-4CFB-A57B-19D1D262D331}" dt="2025-01-16T20:28:43.848" v="445" actId="1076"/>
        <pc:sldMkLst>
          <pc:docMk/>
          <pc:sldMk cId="1184938486" sldId="303"/>
        </pc:sldMkLst>
        <pc:picChg chg="del">
          <ac:chgData name="Wadekar, Rutwik V (PHS)" userId="2a5e2d9c-4b8f-4908-b5d9-5af98d353005" providerId="ADAL" clId="{3434909B-FCC3-4CFB-A57B-19D1D262D331}" dt="2025-01-16T20:28:39.576" v="443" actId="478"/>
          <ac:picMkLst>
            <pc:docMk/>
            <pc:sldMk cId="1184938486" sldId="303"/>
            <ac:picMk id="4" creationId="{902F6ABA-A26F-BBAC-ECAA-F63DC84C5AEC}"/>
          </ac:picMkLst>
        </pc:picChg>
        <pc:picChg chg="add mod">
          <ac:chgData name="Wadekar, Rutwik V (PHS)" userId="2a5e2d9c-4b8f-4908-b5d9-5af98d353005" providerId="ADAL" clId="{3434909B-FCC3-4CFB-A57B-19D1D262D331}" dt="2025-01-16T20:28:43.848" v="445" actId="1076"/>
          <ac:picMkLst>
            <pc:docMk/>
            <pc:sldMk cId="1184938486" sldId="303"/>
            <ac:picMk id="7" creationId="{F3820B61-7A13-7011-09C1-645C97783ACB}"/>
          </ac:picMkLst>
        </pc:picChg>
      </pc:sldChg>
      <pc:sldChg chg="addSp modSp add mod">
        <pc:chgData name="Wadekar, Rutwik V (PHS)" userId="2a5e2d9c-4b8f-4908-b5d9-5af98d353005" providerId="ADAL" clId="{3434909B-FCC3-4CFB-A57B-19D1D262D331}" dt="2025-01-16T20:30:01.993" v="467" actId="1076"/>
        <pc:sldMkLst>
          <pc:docMk/>
          <pc:sldMk cId="1924170907" sldId="305"/>
        </pc:sldMkLst>
        <pc:spChg chg="add mod">
          <ac:chgData name="Wadekar, Rutwik V (PHS)" userId="2a5e2d9c-4b8f-4908-b5d9-5af98d353005" providerId="ADAL" clId="{3434909B-FCC3-4CFB-A57B-19D1D262D331}" dt="2025-01-16T20:06:36.987" v="147" actId="14100"/>
          <ac:spMkLst>
            <pc:docMk/>
            <pc:sldMk cId="1924170907" sldId="305"/>
            <ac:spMk id="2" creationId="{B420D91E-F11A-1E4E-9AB8-59BF43CA056E}"/>
          </ac:spMkLst>
        </pc:spChg>
        <pc:spChg chg="add mod">
          <ac:chgData name="Wadekar, Rutwik V (PHS)" userId="2a5e2d9c-4b8f-4908-b5d9-5af98d353005" providerId="ADAL" clId="{3434909B-FCC3-4CFB-A57B-19D1D262D331}" dt="2025-01-16T20:07:01.398" v="157" actId="20577"/>
          <ac:spMkLst>
            <pc:docMk/>
            <pc:sldMk cId="1924170907" sldId="305"/>
            <ac:spMk id="3" creationId="{D6281152-D29D-FEEE-C0C3-5AE03D2F19FD}"/>
          </ac:spMkLst>
        </pc:spChg>
        <pc:spChg chg="add mod">
          <ac:chgData name="Wadekar, Rutwik V (PHS)" userId="2a5e2d9c-4b8f-4908-b5d9-5af98d353005" providerId="ADAL" clId="{3434909B-FCC3-4CFB-A57B-19D1D262D331}" dt="2025-01-16T20:07:51.876" v="204" actId="20577"/>
          <ac:spMkLst>
            <pc:docMk/>
            <pc:sldMk cId="1924170907" sldId="305"/>
            <ac:spMk id="5" creationId="{38514191-32F2-3CEE-9432-D6044270914F}"/>
          </ac:spMkLst>
        </pc:spChg>
        <pc:spChg chg="add mod">
          <ac:chgData name="Wadekar, Rutwik V (PHS)" userId="2a5e2d9c-4b8f-4908-b5d9-5af98d353005" providerId="ADAL" clId="{3434909B-FCC3-4CFB-A57B-19D1D262D331}" dt="2025-01-16T20:08:50.309" v="220" actId="20577"/>
          <ac:spMkLst>
            <pc:docMk/>
            <pc:sldMk cId="1924170907" sldId="305"/>
            <ac:spMk id="8" creationId="{16FD8A5A-9266-1837-4107-FC4B8CAB907B}"/>
          </ac:spMkLst>
        </pc:spChg>
        <pc:spChg chg="add mod">
          <ac:chgData name="Wadekar, Rutwik V (PHS)" userId="2a5e2d9c-4b8f-4908-b5d9-5af98d353005" providerId="ADAL" clId="{3434909B-FCC3-4CFB-A57B-19D1D262D331}" dt="2025-01-16T20:08:58.660" v="226" actId="20577"/>
          <ac:spMkLst>
            <pc:docMk/>
            <pc:sldMk cId="1924170907" sldId="305"/>
            <ac:spMk id="9" creationId="{91357516-5EFB-2038-23BB-A11388BB3D0C}"/>
          </ac:spMkLst>
        </pc:spChg>
        <pc:spChg chg="add mod">
          <ac:chgData name="Wadekar, Rutwik V (PHS)" userId="2a5e2d9c-4b8f-4908-b5d9-5af98d353005" providerId="ADAL" clId="{3434909B-FCC3-4CFB-A57B-19D1D262D331}" dt="2025-01-16T20:09:44.485" v="306" actId="1076"/>
          <ac:spMkLst>
            <pc:docMk/>
            <pc:sldMk cId="1924170907" sldId="305"/>
            <ac:spMk id="11" creationId="{E5CD7FB3-AA99-67B6-48F3-6725BBE1D359}"/>
          </ac:spMkLst>
        </pc:spChg>
        <pc:spChg chg="add mod">
          <ac:chgData name="Wadekar, Rutwik V (PHS)" userId="2a5e2d9c-4b8f-4908-b5d9-5af98d353005" providerId="ADAL" clId="{3434909B-FCC3-4CFB-A57B-19D1D262D331}" dt="2025-01-16T20:10:01.012" v="316" actId="20577"/>
          <ac:spMkLst>
            <pc:docMk/>
            <pc:sldMk cId="1924170907" sldId="305"/>
            <ac:spMk id="13" creationId="{9272B7D0-AC99-A56C-723D-C179B6BBC954}"/>
          </ac:spMkLst>
        </pc:spChg>
        <pc:spChg chg="add mod">
          <ac:chgData name="Wadekar, Rutwik V (PHS)" userId="2a5e2d9c-4b8f-4908-b5d9-5af98d353005" providerId="ADAL" clId="{3434909B-FCC3-4CFB-A57B-19D1D262D331}" dt="2025-01-16T20:10:27.956" v="396" actId="20577"/>
          <ac:spMkLst>
            <pc:docMk/>
            <pc:sldMk cId="1924170907" sldId="305"/>
            <ac:spMk id="16" creationId="{EE71357D-DB15-33C1-F244-01B2594DEFD2}"/>
          </ac:spMkLst>
        </pc:spChg>
        <pc:spChg chg="add mod">
          <ac:chgData name="Wadekar, Rutwik V (PHS)" userId="2a5e2d9c-4b8f-4908-b5d9-5af98d353005" providerId="ADAL" clId="{3434909B-FCC3-4CFB-A57B-19D1D262D331}" dt="2025-01-16T20:29:20.266" v="459" actId="1076"/>
          <ac:spMkLst>
            <pc:docMk/>
            <pc:sldMk cId="1924170907" sldId="305"/>
            <ac:spMk id="23" creationId="{54B31E1A-6D12-18BA-742F-82D8A3435CC3}"/>
          </ac:spMkLst>
        </pc:spChg>
        <pc:picChg chg="add mod">
          <ac:chgData name="Wadekar, Rutwik V (PHS)" userId="2a5e2d9c-4b8f-4908-b5d9-5af98d353005" providerId="ADAL" clId="{3434909B-FCC3-4CFB-A57B-19D1D262D331}" dt="2025-01-16T20:08:23.701" v="208" actId="1076"/>
          <ac:picMkLst>
            <pc:docMk/>
            <pc:sldMk cId="1924170907" sldId="305"/>
            <ac:picMk id="7" creationId="{BB808512-0167-33D7-476B-7F2848FB847B}"/>
          </ac:picMkLst>
        </pc:picChg>
        <pc:picChg chg="add mod">
          <ac:chgData name="Wadekar, Rutwik V (PHS)" userId="2a5e2d9c-4b8f-4908-b5d9-5af98d353005" providerId="ADAL" clId="{3434909B-FCC3-4CFB-A57B-19D1D262D331}" dt="2025-01-16T20:28:57.927" v="449" actId="1076"/>
          <ac:picMkLst>
            <pc:docMk/>
            <pc:sldMk cId="1924170907" sldId="305"/>
            <ac:picMk id="21" creationId="{7126EFAB-0074-4136-A395-6F67B14BCBDB}"/>
          </ac:picMkLst>
        </pc:picChg>
        <pc:picChg chg="add mod">
          <ac:chgData name="Wadekar, Rutwik V (PHS)" userId="2a5e2d9c-4b8f-4908-b5d9-5af98d353005" providerId="ADAL" clId="{3434909B-FCC3-4CFB-A57B-19D1D262D331}" dt="2025-01-16T20:29:38.712" v="463" actId="1076"/>
          <ac:picMkLst>
            <pc:docMk/>
            <pc:sldMk cId="1924170907" sldId="305"/>
            <ac:picMk id="26" creationId="{B17FC664-78A6-B58A-E828-DC1DDF6DB07B}"/>
          </ac:picMkLst>
        </pc:picChg>
        <pc:picChg chg="add mod">
          <ac:chgData name="Wadekar, Rutwik V (PHS)" userId="2a5e2d9c-4b8f-4908-b5d9-5af98d353005" providerId="ADAL" clId="{3434909B-FCC3-4CFB-A57B-19D1D262D331}" dt="2025-01-16T20:30:01.993" v="467" actId="1076"/>
          <ac:picMkLst>
            <pc:docMk/>
            <pc:sldMk cId="1924170907" sldId="305"/>
            <ac:picMk id="28" creationId="{10568944-0C72-576B-7EB0-2CD2ECA90FAD}"/>
          </ac:picMkLst>
        </pc:picChg>
      </pc:sldChg>
      <pc:sldChg chg="addSp delSp modSp add mod">
        <pc:chgData name="Wadekar, Rutwik V (PHS)" userId="2a5e2d9c-4b8f-4908-b5d9-5af98d353005" providerId="ADAL" clId="{3434909B-FCC3-4CFB-A57B-19D1D262D331}" dt="2025-01-16T20:31:26.728" v="495" actId="1076"/>
        <pc:sldMkLst>
          <pc:docMk/>
          <pc:sldMk cId="771877435" sldId="306"/>
        </pc:sldMkLst>
        <pc:spChg chg="mod">
          <ac:chgData name="Wadekar, Rutwik V (PHS)" userId="2a5e2d9c-4b8f-4908-b5d9-5af98d353005" providerId="ADAL" clId="{3434909B-FCC3-4CFB-A57B-19D1D262D331}" dt="2025-01-16T20:30:33.752" v="475" actId="20577"/>
          <ac:spMkLst>
            <pc:docMk/>
            <pc:sldMk cId="771877435" sldId="306"/>
            <ac:spMk id="5" creationId="{0F1FF4DC-85FE-2068-CC74-F5742EA8520F}"/>
          </ac:spMkLst>
        </pc:spChg>
        <pc:spChg chg="del">
          <ac:chgData name="Wadekar, Rutwik V (PHS)" userId="2a5e2d9c-4b8f-4908-b5d9-5af98d353005" providerId="ADAL" clId="{3434909B-FCC3-4CFB-A57B-19D1D262D331}" dt="2025-01-16T20:30:38.808" v="477" actId="478"/>
          <ac:spMkLst>
            <pc:docMk/>
            <pc:sldMk cId="771877435" sldId="306"/>
            <ac:spMk id="8" creationId="{4B7E07E2-74FD-52F4-4737-4E1CA6CD3902}"/>
          </ac:spMkLst>
        </pc:spChg>
        <pc:spChg chg="del">
          <ac:chgData name="Wadekar, Rutwik V (PHS)" userId="2a5e2d9c-4b8f-4908-b5d9-5af98d353005" providerId="ADAL" clId="{3434909B-FCC3-4CFB-A57B-19D1D262D331}" dt="2025-01-16T20:30:36.647" v="476" actId="478"/>
          <ac:spMkLst>
            <pc:docMk/>
            <pc:sldMk cId="771877435" sldId="306"/>
            <ac:spMk id="9" creationId="{6970D1E8-E321-86A1-16A6-D0EED6515E74}"/>
          </ac:spMkLst>
        </pc:spChg>
        <pc:spChg chg="del">
          <ac:chgData name="Wadekar, Rutwik V (PHS)" userId="2a5e2d9c-4b8f-4908-b5d9-5af98d353005" providerId="ADAL" clId="{3434909B-FCC3-4CFB-A57B-19D1D262D331}" dt="2025-01-16T20:30:42.089" v="478" actId="478"/>
          <ac:spMkLst>
            <pc:docMk/>
            <pc:sldMk cId="771877435" sldId="306"/>
            <ac:spMk id="11" creationId="{1A6602ED-630C-5CA6-0D5B-3B03393BAF20}"/>
          </ac:spMkLst>
        </pc:spChg>
        <pc:spChg chg="del">
          <ac:chgData name="Wadekar, Rutwik V (PHS)" userId="2a5e2d9c-4b8f-4908-b5d9-5af98d353005" providerId="ADAL" clId="{3434909B-FCC3-4CFB-A57B-19D1D262D331}" dt="2025-01-16T20:30:44.231" v="479" actId="478"/>
          <ac:spMkLst>
            <pc:docMk/>
            <pc:sldMk cId="771877435" sldId="306"/>
            <ac:spMk id="13" creationId="{C695736E-20AF-D548-FEA0-B340DEF0A04D}"/>
          </ac:spMkLst>
        </pc:spChg>
        <pc:spChg chg="mod">
          <ac:chgData name="Wadekar, Rutwik V (PHS)" userId="2a5e2d9c-4b8f-4908-b5d9-5af98d353005" providerId="ADAL" clId="{3434909B-FCC3-4CFB-A57B-19D1D262D331}" dt="2025-01-16T20:31:26.728" v="495" actId="1076"/>
          <ac:spMkLst>
            <pc:docMk/>
            <pc:sldMk cId="771877435" sldId="306"/>
            <ac:spMk id="16" creationId="{D609216D-995E-C6D3-C9EF-868C981CB646}"/>
          </ac:spMkLst>
        </pc:spChg>
        <pc:picChg chg="del">
          <ac:chgData name="Wadekar, Rutwik V (PHS)" userId="2a5e2d9c-4b8f-4908-b5d9-5af98d353005" providerId="ADAL" clId="{3434909B-FCC3-4CFB-A57B-19D1D262D331}" dt="2025-01-16T20:30:30.729" v="469" actId="478"/>
          <ac:picMkLst>
            <pc:docMk/>
            <pc:sldMk cId="771877435" sldId="306"/>
            <ac:picMk id="7" creationId="{1930E0AB-25BC-8FE6-1E9B-B6378DEBB08D}"/>
          </ac:picMkLst>
        </pc:picChg>
        <pc:picChg chg="add mod">
          <ac:chgData name="Wadekar, Rutwik V (PHS)" userId="2a5e2d9c-4b8f-4908-b5d9-5af98d353005" providerId="ADAL" clId="{3434909B-FCC3-4CFB-A57B-19D1D262D331}" dt="2025-01-16T20:31:23.823" v="494" actId="1076"/>
          <ac:picMkLst>
            <pc:docMk/>
            <pc:sldMk cId="771877435" sldId="306"/>
            <ac:picMk id="25" creationId="{C4E1D0AA-F679-73D4-EF5F-E07C91133ADB}"/>
          </ac:picMkLst>
        </pc:picChg>
      </pc:sldChg>
      <pc:sldChg chg="addSp delSp modSp add mod ord">
        <pc:chgData name="Wadekar, Rutwik V (PHS)" userId="2a5e2d9c-4b8f-4908-b5d9-5af98d353005" providerId="ADAL" clId="{3434909B-FCC3-4CFB-A57B-19D1D262D331}" dt="2025-01-17T20:02:40.232" v="745" actId="14100"/>
        <pc:sldMkLst>
          <pc:docMk/>
          <pc:sldMk cId="2594771990" sldId="307"/>
        </pc:sldMkLst>
        <pc:spChg chg="add del mod">
          <ac:chgData name="Wadekar, Rutwik V (PHS)" userId="2a5e2d9c-4b8f-4908-b5d9-5af98d353005" providerId="ADAL" clId="{3434909B-FCC3-4CFB-A57B-19D1D262D331}" dt="2025-01-17T19:52:23.050" v="706" actId="478"/>
          <ac:spMkLst>
            <pc:docMk/>
            <pc:sldMk cId="2594771990" sldId="307"/>
            <ac:spMk id="3" creationId="{2BEEFD5A-761D-4C73-00A8-41CECEC9D66C}"/>
          </ac:spMkLst>
        </pc:spChg>
        <pc:spChg chg="mod">
          <ac:chgData name="Wadekar, Rutwik V (PHS)" userId="2a5e2d9c-4b8f-4908-b5d9-5af98d353005" providerId="ADAL" clId="{3434909B-FCC3-4CFB-A57B-19D1D262D331}" dt="2025-01-16T20:32:02.969" v="506" actId="1076"/>
          <ac:spMkLst>
            <pc:docMk/>
            <pc:sldMk cId="2594771990" sldId="307"/>
            <ac:spMk id="4" creationId="{E15C6B8E-EA30-9FC6-A7BA-3D437D7DA62F}"/>
          </ac:spMkLst>
        </pc:spChg>
        <pc:spChg chg="add del">
          <ac:chgData name="Wadekar, Rutwik V (PHS)" userId="2a5e2d9c-4b8f-4908-b5d9-5af98d353005" providerId="ADAL" clId="{3434909B-FCC3-4CFB-A57B-19D1D262D331}" dt="2025-01-17T19:54:23.839" v="736" actId="478"/>
          <ac:spMkLst>
            <pc:docMk/>
            <pc:sldMk cId="2594771990" sldId="307"/>
            <ac:spMk id="8" creationId="{E3CCFE91-FDFE-682A-B46D-3112A584CCE2}"/>
          </ac:spMkLst>
        </pc:spChg>
        <pc:spChg chg="add del">
          <ac:chgData name="Wadekar, Rutwik V (PHS)" userId="2a5e2d9c-4b8f-4908-b5d9-5af98d353005" providerId="ADAL" clId="{3434909B-FCC3-4CFB-A57B-19D1D262D331}" dt="2025-01-17T19:59:59.391" v="738" actId="22"/>
          <ac:spMkLst>
            <pc:docMk/>
            <pc:sldMk cId="2594771990" sldId="307"/>
            <ac:spMk id="11" creationId="{14D6880A-5082-D5FB-0AE1-E10A1EE70A49}"/>
          </ac:spMkLst>
        </pc:spChg>
        <pc:picChg chg="add mod">
          <ac:chgData name="Wadekar, Rutwik V (PHS)" userId="2a5e2d9c-4b8f-4908-b5d9-5af98d353005" providerId="ADAL" clId="{3434909B-FCC3-4CFB-A57B-19D1D262D331}" dt="2025-01-16T20:32:06.800" v="507" actId="1076"/>
          <ac:picMkLst>
            <pc:docMk/>
            <pc:sldMk cId="2594771990" sldId="307"/>
            <ac:picMk id="2" creationId="{A3F5E21C-94DC-341B-6E10-3640F0931503}"/>
          </ac:picMkLst>
        </pc:picChg>
        <pc:picChg chg="add del mod">
          <ac:chgData name="Wadekar, Rutwik V (PHS)" userId="2a5e2d9c-4b8f-4908-b5d9-5af98d353005" providerId="ADAL" clId="{3434909B-FCC3-4CFB-A57B-19D1D262D331}" dt="2025-01-17T19:53:57.679" v="734" actId="478"/>
          <ac:picMkLst>
            <pc:docMk/>
            <pc:sldMk cId="2594771990" sldId="307"/>
            <ac:picMk id="6" creationId="{FD9B759D-E4A8-8388-A9C4-DB4394DC1AC8}"/>
          </ac:picMkLst>
        </pc:picChg>
        <pc:picChg chg="add mod">
          <ac:chgData name="Wadekar, Rutwik V (PHS)" userId="2a5e2d9c-4b8f-4908-b5d9-5af98d353005" providerId="ADAL" clId="{3434909B-FCC3-4CFB-A57B-19D1D262D331}" dt="2025-01-17T20:02:40.232" v="745" actId="14100"/>
          <ac:picMkLst>
            <pc:docMk/>
            <pc:sldMk cId="2594771990" sldId="307"/>
            <ac:picMk id="2050" creationId="{FBB8DCB8-5D3A-ABB5-831E-54F6C1F38D46}"/>
          </ac:picMkLst>
        </pc:picChg>
      </pc:sldChg>
      <pc:sldChg chg="add ord">
        <pc:chgData name="Wadekar, Rutwik V (PHS)" userId="2a5e2d9c-4b8f-4908-b5d9-5af98d353005" providerId="ADAL" clId="{3434909B-FCC3-4CFB-A57B-19D1D262D331}" dt="2025-01-17T20:04:39.077" v="748"/>
        <pc:sldMkLst>
          <pc:docMk/>
          <pc:sldMk cId="2382086666" sldId="308"/>
        </pc:sldMkLst>
      </pc:sldChg>
      <pc:sldChg chg="add">
        <pc:chgData name="Wadekar, Rutwik V (PHS)" userId="2a5e2d9c-4b8f-4908-b5d9-5af98d353005" providerId="ADAL" clId="{3434909B-FCC3-4CFB-A57B-19D1D262D331}" dt="2025-01-17T20:04:50.546" v="749" actId="2890"/>
        <pc:sldMkLst>
          <pc:docMk/>
          <pc:sldMk cId="2189507890" sldId="30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8CC1-97A1-9DE9-8103-DDA638EE1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A7155-F27C-5A5C-A862-49D99D922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1E7B4-6D9C-198F-7D9D-ED757019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21257-EA2A-3CCD-D4A9-B1C56A0C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393A4-E351-D981-0601-0C74DA70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755F-DF94-DCF1-FA55-D2693726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0A7EC-6BC2-2F01-0455-E752D66FC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52329-4D1A-6A59-CBED-1F9B3E900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33F10-B342-BE24-4B9A-1E28B5E2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13AA8-69A7-8F75-3690-46B70A05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98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537C2-808A-817E-BB7D-D18C27E2A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13087-FE81-F05C-C93F-783C83B4C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85B47-1D2D-5CE3-D9E4-051FFF7FF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FDE5E-29DF-01EE-2252-70E39D7C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80A45-52B0-89F2-20DC-5418C5CF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CCCD-58E5-3455-CAF7-A04760F1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6184-243E-140D-74B6-CD0D4A1B1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0264-EE0C-85ED-C250-8E7C2A6A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F24C3-3E91-B84A-C82B-72692342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4C03F-5133-269A-96E8-DD3D606E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7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4F0A-6FD4-5A3A-FF09-AD63E745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0DB40-D89F-3C62-0DD6-1D74E5EEF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897B3-80FC-ABDA-52AA-DFEB2894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83200-B211-5729-0F1F-88EB8E8D0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2B70-C272-8784-C8BA-E7BB4A35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2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FA3-CE2D-8910-C910-5D815699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5A86-D049-781B-54E7-94CD0C301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52EA1-91C5-6FAA-E637-ED0CA6C08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D5918-1416-8FC0-5150-9A92EF3C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14397-F3ED-8F52-DCA5-AAFD88B6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FDD9D-1F9A-6471-2F63-EFC41B71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6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1B42-0C1D-57BE-A48B-47AC8CCE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06062-767D-68BB-23F0-456A9A90F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F51D0-BACA-CD0E-7DC9-7CFDBB18A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8ACC3-69D8-934D-344B-C5CD3AE63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E0A97-E358-0A6A-BEAB-211E29AF3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435AB-77F2-6716-3F84-52003C5C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E913A-4999-BF39-D1EF-00D6BE47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BCBE0-AD93-F83D-261B-1353428D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6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536C-E06A-AC1F-F2F8-2C49DD49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E5E1-47B4-390B-F117-D1AEFCCA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8D6FB-C6E7-B664-3F26-2FDD4450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7995-D2E9-1939-E52C-1DEA38BE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6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3DEEB-E52B-50AC-EDA1-77F51DFC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F3B64-251C-898A-02E2-F013E936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41C9B-95AE-B177-7CA4-B9A03BDE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8585-C4CD-EE25-DC02-3CDE60A0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DDEF-8E1F-E7BD-198B-4390A967D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2EB5D-D83E-C056-52CB-CBC43D082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B46AD-6F61-C7AB-725C-133D1E27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E499D-7662-5260-6168-B6BFAA15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1F62B-56A7-D6C6-FD62-376A7964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8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D528-E7F4-E039-929B-3039E75C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ED8C1-91C5-47E6-9B3C-B9200046E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56C95-8238-543C-001A-BB04D1FD2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5A925-720F-397F-9B72-ACABA3FE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FD1D4-E620-9966-16F8-69ACA691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879C4-02D9-9C07-BA4A-70B68C4D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E63E8-026D-30DC-7721-A8046666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68486-D35F-F612-62C7-D7C847EDD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41124-982E-A652-80F8-4E2B8173E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87C181-3DC9-4F12-AA95-5391AAE60A5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860F4-30F9-F90E-076D-D800875E0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3884A-06B0-94EC-7EF2-B4B609631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BC685C-A282-48CC-A28F-CB9C2CC1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7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0" Type="http://schemas.openxmlformats.org/officeDocument/2006/relationships/image" Target="../media/image29.sv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svg"/><Relationship Id="rId17" Type="http://schemas.openxmlformats.org/officeDocument/2006/relationships/image" Target="../media/image35.svg"/><Relationship Id="rId2" Type="http://schemas.openxmlformats.org/officeDocument/2006/relationships/image" Target="../media/image3.jpe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5" Type="http://schemas.openxmlformats.org/officeDocument/2006/relationships/image" Target="../media/image33.svg"/><Relationship Id="rId10" Type="http://schemas.openxmlformats.org/officeDocument/2006/relationships/image" Target="../media/image29.sv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2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svg"/><Relationship Id="rId17" Type="http://schemas.openxmlformats.org/officeDocument/2006/relationships/image" Target="../media/image35.svg"/><Relationship Id="rId2" Type="http://schemas.openxmlformats.org/officeDocument/2006/relationships/image" Target="../media/image3.jpe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5" Type="http://schemas.openxmlformats.org/officeDocument/2006/relationships/image" Target="../media/image33.svg"/><Relationship Id="rId10" Type="http://schemas.openxmlformats.org/officeDocument/2006/relationships/image" Target="../media/image29.svg"/><Relationship Id="rId19" Type="http://schemas.openxmlformats.org/officeDocument/2006/relationships/image" Target="../media/image37.sv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5" Type="http://schemas.openxmlformats.org/officeDocument/2006/relationships/image" Target="../media/image38.png"/><Relationship Id="rId10" Type="http://schemas.openxmlformats.org/officeDocument/2006/relationships/image" Target="../media/image29.sv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7.sv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0" Type="http://schemas.openxmlformats.org/officeDocument/2006/relationships/image" Target="../media/image29.sv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svg"/><Relationship Id="rId17" Type="http://schemas.openxmlformats.org/officeDocument/2006/relationships/image" Target="../media/image35.svg"/><Relationship Id="rId2" Type="http://schemas.openxmlformats.org/officeDocument/2006/relationships/image" Target="../media/image3.jpe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5" Type="http://schemas.openxmlformats.org/officeDocument/2006/relationships/image" Target="../media/image33.svg"/><Relationship Id="rId10" Type="http://schemas.openxmlformats.org/officeDocument/2006/relationships/image" Target="../media/image29.sv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svg"/><Relationship Id="rId17" Type="http://schemas.openxmlformats.org/officeDocument/2006/relationships/image" Target="../media/image35.svg"/><Relationship Id="rId2" Type="http://schemas.openxmlformats.org/officeDocument/2006/relationships/image" Target="../media/image3.jpe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5" Type="http://schemas.openxmlformats.org/officeDocument/2006/relationships/image" Target="../media/image33.svg"/><Relationship Id="rId10" Type="http://schemas.openxmlformats.org/officeDocument/2006/relationships/image" Target="../media/image29.sv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A6257DC2-2F4B-6E9B-A6D9-D4564731D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87" y="2480691"/>
            <a:ext cx="1892825" cy="18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0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165EE-EC73-383A-76B5-5B3DA51C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68B2A1-C613-7A39-5EBA-BAE8530C23DC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A41EAC-11D9-0374-F7E5-92D6EA1730FB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E52533-D640-916F-6123-83A51F1DDD22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D66BB-43A5-38D2-D7C2-AF086315CC98}"/>
              </a:ext>
            </a:extLst>
          </p:cNvPr>
          <p:cNvSpPr txBox="1"/>
          <p:nvPr/>
        </p:nvSpPr>
        <p:spPr>
          <a:xfrm>
            <a:off x="3503629" y="1045023"/>
            <a:ext cx="5184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Activate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21FDC-1BAE-D259-5650-23784AFBAF4F}"/>
              </a:ext>
            </a:extLst>
          </p:cNvPr>
          <p:cNvSpPr txBox="1"/>
          <p:nvPr/>
        </p:nvSpPr>
        <p:spPr>
          <a:xfrm>
            <a:off x="3503628" y="1457359"/>
            <a:ext cx="726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experience of all the features in Windows Frog Edition, you must activate the operating system.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DA842-6BBD-74AD-646E-A2FC7BB21FCB}"/>
              </a:ext>
            </a:extLst>
          </p:cNvPr>
          <p:cNvSpPr txBox="1"/>
          <p:nvPr/>
        </p:nvSpPr>
        <p:spPr>
          <a:xfrm>
            <a:off x="3498915" y="2366748"/>
            <a:ext cx="7261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Your product key should look something like this:</a:t>
            </a:r>
          </a:p>
          <a:p>
            <a:r>
              <a:rPr lang="en-US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XXXXX-XXXXX-XXXXX-XXXXX-XXXXX</a:t>
            </a:r>
          </a:p>
          <a:p>
            <a:endParaRPr lang="en-US" b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Your product key should be on the box that Windows came in, or in the email you got after buying Windows.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B9D97D-1331-691E-14B8-8D5666C6F272}"/>
              </a:ext>
            </a:extLst>
          </p:cNvPr>
          <p:cNvSpPr/>
          <p:nvPr/>
        </p:nvSpPr>
        <p:spPr>
          <a:xfrm>
            <a:off x="3590042" y="3968685"/>
            <a:ext cx="7170654" cy="433633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DABC94-4825-EDAE-8931-2532C4D57D9B}"/>
              </a:ext>
            </a:extLst>
          </p:cNvPr>
          <p:cNvSpPr/>
          <p:nvPr/>
        </p:nvSpPr>
        <p:spPr>
          <a:xfrm>
            <a:off x="9558779" y="5316717"/>
            <a:ext cx="1201917" cy="43363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DA7B67-6283-084C-52EC-1CB7812E4C16}"/>
              </a:ext>
            </a:extLst>
          </p:cNvPr>
          <p:cNvSpPr txBox="1"/>
          <p:nvPr/>
        </p:nvSpPr>
        <p:spPr>
          <a:xfrm>
            <a:off x="3590042" y="4000835"/>
            <a:ext cx="631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GJD47-XP7H3-K4JMXB-T4J3BR-L2BKU6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AA3C45F9-6D7C-E213-A63E-2BC1BC6FC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04" y="2517452"/>
            <a:ext cx="1819450" cy="182309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359B31-7821-46AC-F606-329244672021}"/>
              </a:ext>
            </a:extLst>
          </p:cNvPr>
          <p:cNvSpPr/>
          <p:nvPr/>
        </p:nvSpPr>
        <p:spPr>
          <a:xfrm>
            <a:off x="1574276" y="3214540"/>
            <a:ext cx="1545996" cy="509048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A7FBB8-3282-72E4-726E-2B53A29CFB09}"/>
              </a:ext>
            </a:extLst>
          </p:cNvPr>
          <p:cNvSpPr txBox="1"/>
          <p:nvPr/>
        </p:nvSpPr>
        <p:spPr>
          <a:xfrm>
            <a:off x="1911324" y="3284398"/>
            <a:ext cx="85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07335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CD5AB-4DE6-E898-223A-002DBC7F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C3D1F4-04D5-5ABB-1F46-75618B54B0CD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6DDC91-2140-5AFB-31D7-5EE4E79DDA58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51D7DB-1B31-6F2A-86B8-5AEE63C4850D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D2B8A-CB6E-FBF6-D7FF-94F18C72F7B7}"/>
              </a:ext>
            </a:extLst>
          </p:cNvPr>
          <p:cNvSpPr txBox="1"/>
          <p:nvPr/>
        </p:nvSpPr>
        <p:spPr>
          <a:xfrm>
            <a:off x="3503629" y="1045023"/>
            <a:ext cx="5184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Accept the license terms.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5B2B-0713-C871-2504-95D406F66B17}"/>
              </a:ext>
            </a:extLst>
          </p:cNvPr>
          <p:cNvSpPr txBox="1"/>
          <p:nvPr/>
        </p:nvSpPr>
        <p:spPr>
          <a:xfrm>
            <a:off x="3503628" y="1457359"/>
            <a:ext cx="726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accept the license agreement to continue using Windows Frog Edition.</a:t>
            </a:r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0104E0-863B-F6F6-BA5F-F02648C922FF}"/>
              </a:ext>
            </a:extLst>
          </p:cNvPr>
          <p:cNvSpPr/>
          <p:nvPr/>
        </p:nvSpPr>
        <p:spPr>
          <a:xfrm>
            <a:off x="9558779" y="5316717"/>
            <a:ext cx="1201917" cy="43363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B9FE53E1-71C9-2ABC-5B82-1CA4C5527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04" y="2517452"/>
            <a:ext cx="1819450" cy="182309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C73E81E-B60D-994C-9A36-65FC47647BDF}"/>
              </a:ext>
            </a:extLst>
          </p:cNvPr>
          <p:cNvSpPr/>
          <p:nvPr/>
        </p:nvSpPr>
        <p:spPr>
          <a:xfrm>
            <a:off x="3608046" y="2420828"/>
            <a:ext cx="7152649" cy="2086363"/>
          </a:xfrm>
          <a:prstGeom prst="roundRect">
            <a:avLst>
              <a:gd name="adj" fmla="val 3519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E1B599-BD62-091A-A28A-DB424D7307FC}"/>
              </a:ext>
            </a:extLst>
          </p:cNvPr>
          <p:cNvSpPr txBox="1"/>
          <p:nvPr/>
        </p:nvSpPr>
        <p:spPr>
          <a:xfrm>
            <a:off x="3608046" y="2464556"/>
            <a:ext cx="72617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Pre-Release Software license terms.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Windows Frog Edition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Created by: 7Zeb (not an actual OS. This is just an OS Concept)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am not affiliated with Microsoft.</a:t>
            </a:r>
          </a:p>
        </p:txBody>
      </p:sp>
      <p:sp>
        <p:nvSpPr>
          <p:cNvPr id="16" name="Rectangle: Rounded Corners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D1A0E6E-EE27-2B17-C441-86C7D1A24183}"/>
              </a:ext>
            </a:extLst>
          </p:cNvPr>
          <p:cNvSpPr/>
          <p:nvPr/>
        </p:nvSpPr>
        <p:spPr>
          <a:xfrm>
            <a:off x="3608046" y="4608576"/>
            <a:ext cx="305586" cy="274320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F4122-9481-AB8C-121E-F81462FE6C7D}"/>
              </a:ext>
            </a:extLst>
          </p:cNvPr>
          <p:cNvSpPr txBox="1"/>
          <p:nvPr/>
        </p:nvSpPr>
        <p:spPr>
          <a:xfrm>
            <a:off x="3863626" y="4616096"/>
            <a:ext cx="2852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accept the license terms</a:t>
            </a:r>
          </a:p>
        </p:txBody>
      </p:sp>
      <p:pic>
        <p:nvPicPr>
          <p:cNvPr id="19" name="Picture 18" descr="A blue notepad with black background&#10;&#10;Description automatically generated">
            <a:extLst>
              <a:ext uri="{FF2B5EF4-FFF2-40B4-BE49-F238E27FC236}">
                <a16:creationId xmlns:a16="http://schemas.microsoft.com/office/drawing/2014/main" id="{76D92B21-D499-E42E-7EBF-A558EAEA5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79" y="3694750"/>
            <a:ext cx="812441" cy="8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66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4E259D-4055-A434-DFD6-0A763C7D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CBD666-32AC-D014-41CD-88A7385D923F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B5FDBE-13AE-F00E-3612-3A9BEA4486E0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CC2522-DA28-B536-AB3E-7ABA7E2A567F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0C13E-0397-EB1E-1D4A-D6763B4F6714}"/>
              </a:ext>
            </a:extLst>
          </p:cNvPr>
          <p:cNvSpPr txBox="1"/>
          <p:nvPr/>
        </p:nvSpPr>
        <p:spPr>
          <a:xfrm>
            <a:off x="3503629" y="1045023"/>
            <a:ext cx="5184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Accept the license terms.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5B295-AB39-30B7-5503-75D2B578326A}"/>
              </a:ext>
            </a:extLst>
          </p:cNvPr>
          <p:cNvSpPr txBox="1"/>
          <p:nvPr/>
        </p:nvSpPr>
        <p:spPr>
          <a:xfrm>
            <a:off x="3503628" y="1457359"/>
            <a:ext cx="726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accept the license agreement to continue using Windows Frog Edition.</a:t>
            </a:r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EF64E0-63A2-95D4-3ABE-2FD432DFED46}"/>
              </a:ext>
            </a:extLst>
          </p:cNvPr>
          <p:cNvSpPr/>
          <p:nvPr/>
        </p:nvSpPr>
        <p:spPr>
          <a:xfrm>
            <a:off x="9558779" y="5316717"/>
            <a:ext cx="1201917" cy="43363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0EB9964D-4CBF-D37E-FCD4-611B0AD4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04" y="2517452"/>
            <a:ext cx="1819450" cy="182309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6D00E30-C6A4-1308-9EFA-1FB27ED10E44}"/>
              </a:ext>
            </a:extLst>
          </p:cNvPr>
          <p:cNvSpPr/>
          <p:nvPr/>
        </p:nvSpPr>
        <p:spPr>
          <a:xfrm>
            <a:off x="3608046" y="2420828"/>
            <a:ext cx="7152649" cy="2086363"/>
          </a:xfrm>
          <a:prstGeom prst="roundRect">
            <a:avLst>
              <a:gd name="adj" fmla="val 3519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15792-F355-DFC7-0095-74417A74F028}"/>
              </a:ext>
            </a:extLst>
          </p:cNvPr>
          <p:cNvSpPr txBox="1"/>
          <p:nvPr/>
        </p:nvSpPr>
        <p:spPr>
          <a:xfrm>
            <a:off x="3608046" y="2464556"/>
            <a:ext cx="72617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Pre-Release Software license terms.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Windows Frog Edition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Created by: 7Zeb (not an actual OS. This is just an OS Concept)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am not affiliated with Microsoft.</a:t>
            </a:r>
          </a:p>
        </p:txBody>
      </p:sp>
      <p:sp>
        <p:nvSpPr>
          <p:cNvPr id="16" name="Rectangle: Rounded Corners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575416-58AF-D3A9-8AAD-E9A2B3FBD7A8}"/>
              </a:ext>
            </a:extLst>
          </p:cNvPr>
          <p:cNvSpPr/>
          <p:nvPr/>
        </p:nvSpPr>
        <p:spPr>
          <a:xfrm>
            <a:off x="3608046" y="4608576"/>
            <a:ext cx="305586" cy="274320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DD186-7038-1F64-488D-77D7CC057C89}"/>
              </a:ext>
            </a:extLst>
          </p:cNvPr>
          <p:cNvSpPr txBox="1"/>
          <p:nvPr/>
        </p:nvSpPr>
        <p:spPr>
          <a:xfrm>
            <a:off x="3863626" y="4616096"/>
            <a:ext cx="2852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accept the license terms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87B9776-6393-F454-8936-9ABA8A647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5589" y="4672549"/>
            <a:ext cx="190500" cy="190500"/>
          </a:xfrm>
          <a:prstGeom prst="rect">
            <a:avLst/>
          </a:prstGeom>
        </p:spPr>
      </p:pic>
      <p:pic>
        <p:nvPicPr>
          <p:cNvPr id="10" name="Picture 9" descr="A blue notepad with black background&#10;&#10;Description automatically generated">
            <a:extLst>
              <a:ext uri="{FF2B5EF4-FFF2-40B4-BE49-F238E27FC236}">
                <a16:creationId xmlns:a16="http://schemas.microsoft.com/office/drawing/2014/main" id="{83F93E51-0FE9-B7BC-0521-1E9AD6F9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79" y="3694750"/>
            <a:ext cx="812441" cy="8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09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5359F-F73F-B3CC-ABA6-BE524A7B6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EAF706-22C5-C786-FA06-D45A6B793281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3BE5EE-9973-A8D9-6D1F-C5E1C4DD4259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987C45-17EA-E0AF-D7CD-6AEC0B0394A1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D0D0-73B7-67DF-F46C-7FB1A0AA7683}"/>
              </a:ext>
            </a:extLst>
          </p:cNvPr>
          <p:cNvSpPr txBox="1"/>
          <p:nvPr/>
        </p:nvSpPr>
        <p:spPr>
          <a:xfrm>
            <a:off x="3503629" y="1045023"/>
            <a:ext cx="5184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Searching for disks.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4B110-8248-8535-20BC-379DFCE8C80A}"/>
              </a:ext>
            </a:extLst>
          </p:cNvPr>
          <p:cNvSpPr txBox="1"/>
          <p:nvPr/>
        </p:nvSpPr>
        <p:spPr>
          <a:xfrm>
            <a:off x="3503628" y="145735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wait while Windows is searching for disks.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B949286D-0B9D-88FC-708E-3DC04F77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04" y="2517452"/>
            <a:ext cx="1819450" cy="182309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1DBF94-68A1-46F6-A179-833049BEAF96}"/>
              </a:ext>
            </a:extLst>
          </p:cNvPr>
          <p:cNvSpPr/>
          <p:nvPr/>
        </p:nvSpPr>
        <p:spPr>
          <a:xfrm>
            <a:off x="3608046" y="2420828"/>
            <a:ext cx="7152649" cy="2086363"/>
          </a:xfrm>
          <a:prstGeom prst="roundRect">
            <a:avLst>
              <a:gd name="adj" fmla="val 3519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68AD7-83A0-A863-3683-4B6333B28F1A}"/>
              </a:ext>
            </a:extLst>
          </p:cNvPr>
          <p:cNvSpPr txBox="1"/>
          <p:nvPr/>
        </p:nvSpPr>
        <p:spPr>
          <a:xfrm>
            <a:off x="3840710" y="2453445"/>
            <a:ext cx="2852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is searching, please wait…</a:t>
            </a:r>
          </a:p>
        </p:txBody>
      </p:sp>
      <p:pic>
        <p:nvPicPr>
          <p:cNvPr id="8" name="Picture 7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D14C182F-3ADC-3DD4-E8C7-C90B6F4E4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30" y="2517452"/>
            <a:ext cx="133596" cy="1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8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E09A8-1A80-30DA-1354-DA254DF0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CC877E-EBF0-137C-B51F-A4E96BBF4ED2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86053D-7566-6EF2-6FE8-2DE750C72CD8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0AC842-2FF9-B1B2-E486-B8621424371E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57636-B790-C8D1-586F-3C7ADC044135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do you want to install Windows?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F9681-EDA7-E4C3-8D29-51A10B44CB43}"/>
              </a:ext>
            </a:extLst>
          </p:cNvPr>
          <p:cNvSpPr txBox="1"/>
          <p:nvPr/>
        </p:nvSpPr>
        <p:spPr>
          <a:xfrm>
            <a:off x="3503628" y="145735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choose where you want to install Windows Frog Edition.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5251D81E-4EA3-AE35-A14B-1F8E7FA80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04" y="2517452"/>
            <a:ext cx="1819450" cy="182309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0815B9F-15D1-FFBD-809A-9ABAB1FDBA23}"/>
              </a:ext>
            </a:extLst>
          </p:cNvPr>
          <p:cNvSpPr/>
          <p:nvPr/>
        </p:nvSpPr>
        <p:spPr>
          <a:xfrm>
            <a:off x="3608046" y="2420828"/>
            <a:ext cx="7152649" cy="2086363"/>
          </a:xfrm>
          <a:prstGeom prst="roundRect">
            <a:avLst>
              <a:gd name="adj" fmla="val 3519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3D4490-4556-E9B7-C612-E265AA5CCCEA}"/>
              </a:ext>
            </a:extLst>
          </p:cNvPr>
          <p:cNvSpPr/>
          <p:nvPr/>
        </p:nvSpPr>
        <p:spPr>
          <a:xfrm>
            <a:off x="3617472" y="2420828"/>
            <a:ext cx="7152649" cy="284272"/>
          </a:xfrm>
          <a:prstGeom prst="roundRect">
            <a:avLst>
              <a:gd name="adj" fmla="val 15656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8B985C-C1B5-7583-38BD-66349BC2B5D1}"/>
              </a:ext>
            </a:extLst>
          </p:cNvPr>
          <p:cNvSpPr txBox="1"/>
          <p:nvPr/>
        </p:nvSpPr>
        <p:spPr>
          <a:xfrm>
            <a:off x="3617472" y="2432159"/>
            <a:ext cx="573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654E5-CE9F-E7D2-4B92-FCFBD1029354}"/>
              </a:ext>
            </a:extLst>
          </p:cNvPr>
          <p:cNvSpPr txBox="1"/>
          <p:nvPr/>
        </p:nvSpPr>
        <p:spPr>
          <a:xfrm>
            <a:off x="5809236" y="2432159"/>
            <a:ext cx="573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F9C7B6-89A5-73C5-E451-6C48E75497EB}"/>
              </a:ext>
            </a:extLst>
          </p:cNvPr>
          <p:cNvSpPr txBox="1"/>
          <p:nvPr/>
        </p:nvSpPr>
        <p:spPr>
          <a:xfrm>
            <a:off x="8001000" y="2436073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Free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9E747-98B2-C0B8-84E4-033F8AFFCFEA}"/>
              </a:ext>
            </a:extLst>
          </p:cNvPr>
          <p:cNvSpPr txBox="1"/>
          <p:nvPr/>
        </p:nvSpPr>
        <p:spPr>
          <a:xfrm>
            <a:off x="9777715" y="2432159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Drive Type</a:t>
            </a:r>
          </a:p>
        </p:txBody>
      </p:sp>
      <p:sp>
        <p:nvSpPr>
          <p:cNvPr id="15" name="Rectangle: Rounded Corners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BCF551-50F1-1250-812D-0C225BEAAC15}"/>
              </a:ext>
            </a:extLst>
          </p:cNvPr>
          <p:cNvSpPr/>
          <p:nvPr/>
        </p:nvSpPr>
        <p:spPr>
          <a:xfrm>
            <a:off x="3694176" y="2816352"/>
            <a:ext cx="6976872" cy="36576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5D3DEF-C15F-D7F1-F275-C2AEF0205024}"/>
              </a:ext>
            </a:extLst>
          </p:cNvPr>
          <p:cNvSpPr txBox="1"/>
          <p:nvPr/>
        </p:nvSpPr>
        <p:spPr>
          <a:xfrm>
            <a:off x="3684750" y="2814566"/>
            <a:ext cx="69768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Partition 1                                971GB                                             10GB                                   NVME</a:t>
            </a:r>
          </a:p>
        </p:txBody>
      </p:sp>
      <p:pic>
        <p:nvPicPr>
          <p:cNvPr id="9" name="Picture 8" descr="A white electronic device with a green light&#10;&#10;Description automatically generated">
            <a:extLst>
              <a:ext uri="{FF2B5EF4-FFF2-40B4-BE49-F238E27FC236}">
                <a16:creationId xmlns:a16="http://schemas.microsoft.com/office/drawing/2014/main" id="{498305FB-FC7E-85F8-43AC-2703671E6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48" y="3798329"/>
            <a:ext cx="1223582" cy="590519"/>
          </a:xfrm>
          <a:prstGeom prst="rect">
            <a:avLst/>
          </a:prstGeom>
        </p:spPr>
      </p:pic>
      <p:pic>
        <p:nvPicPr>
          <p:cNvPr id="18" name="Picture 17" descr="A white electronic device with a green light&#10;&#10;Description automatically generated">
            <a:extLst>
              <a:ext uri="{FF2B5EF4-FFF2-40B4-BE49-F238E27FC236}">
                <a16:creationId xmlns:a16="http://schemas.microsoft.com/office/drawing/2014/main" id="{DAFE105E-05FB-5761-C7BA-AB1DF091C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06" y="2469152"/>
            <a:ext cx="1223582" cy="5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58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7A33C-2998-0ED6-5965-0783DC330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7DE619-0648-2441-7304-D396C1BDB26C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126F58-F96D-579F-3534-D671A669ED9C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C82E45-AD0E-7A36-DD49-245EBDF62AFE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BD5EB-BDC0-60EC-C654-D0653C3974BA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do you want to install Windows?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3AE3F-91E3-CB8E-6319-2ED8D9BEE23B}"/>
              </a:ext>
            </a:extLst>
          </p:cNvPr>
          <p:cNvSpPr txBox="1"/>
          <p:nvPr/>
        </p:nvSpPr>
        <p:spPr>
          <a:xfrm>
            <a:off x="3503628" y="145735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choose where you want to install Windows Frog Edition.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4BBAED4F-09E0-B8B7-41C9-EA499AF3A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04" y="2517452"/>
            <a:ext cx="1819450" cy="182309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184009-2DD1-9F14-7030-CA82478CE65D}"/>
              </a:ext>
            </a:extLst>
          </p:cNvPr>
          <p:cNvSpPr/>
          <p:nvPr/>
        </p:nvSpPr>
        <p:spPr>
          <a:xfrm>
            <a:off x="3608046" y="2420828"/>
            <a:ext cx="7152649" cy="2086363"/>
          </a:xfrm>
          <a:prstGeom prst="roundRect">
            <a:avLst>
              <a:gd name="adj" fmla="val 3519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B76750-ECC3-5A2A-70CD-3320A0A3658C}"/>
              </a:ext>
            </a:extLst>
          </p:cNvPr>
          <p:cNvSpPr/>
          <p:nvPr/>
        </p:nvSpPr>
        <p:spPr>
          <a:xfrm>
            <a:off x="3617472" y="2420828"/>
            <a:ext cx="7152649" cy="284272"/>
          </a:xfrm>
          <a:prstGeom prst="roundRect">
            <a:avLst>
              <a:gd name="adj" fmla="val 15656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9A627-23EE-5C98-BA87-B83F2AA03CB6}"/>
              </a:ext>
            </a:extLst>
          </p:cNvPr>
          <p:cNvSpPr txBox="1"/>
          <p:nvPr/>
        </p:nvSpPr>
        <p:spPr>
          <a:xfrm>
            <a:off x="3617472" y="2432159"/>
            <a:ext cx="573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F4D-AA32-6BE1-0ABB-71E4558E1818}"/>
              </a:ext>
            </a:extLst>
          </p:cNvPr>
          <p:cNvSpPr txBox="1"/>
          <p:nvPr/>
        </p:nvSpPr>
        <p:spPr>
          <a:xfrm>
            <a:off x="5809236" y="2432159"/>
            <a:ext cx="573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726EB-EC58-B540-FE88-F4391E5D5A98}"/>
              </a:ext>
            </a:extLst>
          </p:cNvPr>
          <p:cNvSpPr txBox="1"/>
          <p:nvPr/>
        </p:nvSpPr>
        <p:spPr>
          <a:xfrm>
            <a:off x="8001000" y="2436073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Free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C0959-9077-94BE-006C-ABCC76924C0A}"/>
              </a:ext>
            </a:extLst>
          </p:cNvPr>
          <p:cNvSpPr txBox="1"/>
          <p:nvPr/>
        </p:nvSpPr>
        <p:spPr>
          <a:xfrm>
            <a:off x="9777715" y="2432159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Drive Type</a:t>
            </a:r>
          </a:p>
        </p:txBody>
      </p:sp>
      <p:sp>
        <p:nvSpPr>
          <p:cNvPr id="15" name="Rectangle: Rounded Corners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7B6F14-F18D-42FA-D0A6-A1766FDBBB40}"/>
              </a:ext>
            </a:extLst>
          </p:cNvPr>
          <p:cNvSpPr/>
          <p:nvPr/>
        </p:nvSpPr>
        <p:spPr>
          <a:xfrm>
            <a:off x="3694176" y="2816352"/>
            <a:ext cx="6976872" cy="36576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E747B1-C206-90AE-1E11-4018BCFF98EE}"/>
              </a:ext>
            </a:extLst>
          </p:cNvPr>
          <p:cNvSpPr txBox="1"/>
          <p:nvPr/>
        </p:nvSpPr>
        <p:spPr>
          <a:xfrm>
            <a:off x="3684750" y="2814566"/>
            <a:ext cx="69768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Partition 1                                971GB                                             10GB                                   NVME</a:t>
            </a:r>
          </a:p>
        </p:txBody>
      </p:sp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E7FA4E-DDF0-060D-4E98-4D806A7DF876}"/>
              </a:ext>
            </a:extLst>
          </p:cNvPr>
          <p:cNvSpPr/>
          <p:nvPr/>
        </p:nvSpPr>
        <p:spPr>
          <a:xfrm>
            <a:off x="9558779" y="5316717"/>
            <a:ext cx="1201917" cy="43363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9" name="Picture 8" descr="A white electronic device with a green light&#10;&#10;Description automatically generated">
            <a:extLst>
              <a:ext uri="{FF2B5EF4-FFF2-40B4-BE49-F238E27FC236}">
                <a16:creationId xmlns:a16="http://schemas.microsoft.com/office/drawing/2014/main" id="{D646F6C1-C274-2B5E-F866-4C253BBC1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06" y="2469152"/>
            <a:ext cx="1223582" cy="590519"/>
          </a:xfrm>
          <a:prstGeom prst="rect">
            <a:avLst/>
          </a:prstGeom>
        </p:spPr>
      </p:pic>
      <p:pic>
        <p:nvPicPr>
          <p:cNvPr id="18" name="Picture 17" descr="A white electronic device with a green light&#10;&#10;Description automatically generated">
            <a:extLst>
              <a:ext uri="{FF2B5EF4-FFF2-40B4-BE49-F238E27FC236}">
                <a16:creationId xmlns:a16="http://schemas.microsoft.com/office/drawing/2014/main" id="{FFD6F7C7-F4F5-8DF7-27EA-F6E0D0252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48" y="3798329"/>
            <a:ext cx="1223582" cy="5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32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5FB67-BB58-19BC-E329-119C2567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8B52B2-92A6-FB8C-918A-E2BA6E58ADB3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A7A15C-0A30-3DAB-BA33-E8F22C684B66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47036B-912D-8DE3-439B-6EF98A3313CA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3D9BA-5A39-B5D2-9F6A-7BD88C137E8D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3318A-AB2B-C3A3-FBB2-A3F13B703650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C5BF5CCA-791E-A6CB-F612-3434F8FA3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EA6057-E95F-2CA1-97D6-B0A341286404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65B6A2-10F3-88D1-EED7-FBD2C3FD32F2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D94EF0-77E4-0339-C06D-81417923DD2C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F43ECB-A1AB-A8A6-0D72-250AA41CF7A6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7A09F1-E222-5C92-EF8E-1CF4FB2DB02D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4286C-9070-D731-930A-06D001F44E58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85D256-D547-4098-3264-BF694B504955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FA3C81-BAA8-F898-D03D-1780C4B1FCD5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5A79F-E6B7-4D7C-0689-F6C71BBBB8B3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91B2F6-51F8-F8DD-C9E3-D2E0D54E97E8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5ECB35E-D176-BC70-71DF-BCDEA9ACAE1F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110C15-8FE3-041A-2CFB-C729A878CFEE}"/>
              </a:ext>
            </a:extLst>
          </p:cNvPr>
          <p:cNvSpPr/>
          <p:nvPr/>
        </p:nvSpPr>
        <p:spPr>
          <a:xfrm>
            <a:off x="3643975" y="2867024"/>
            <a:ext cx="241265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4FCCCF-3039-355E-1847-C7EC0E1DBED6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E2ACA6-C2D9-1F46-CF62-0C37135BE325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6572E2FD-8717-761F-0AA9-6370CBE35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5F84566-C677-171E-6C4F-811DD29EA938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489627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F9611A-21D4-54B0-C913-0A961E6E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082F96-B77D-8770-F41D-60CDFCB01D89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B16659-34A3-4DAF-8AFE-EEC38EC9D14E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7396D4-6735-65A2-1F19-E05AEDE94639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CB985-FFD5-F9BB-4633-82C26C9AD8BA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96043-3056-2C81-4973-174272895F78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5A8BD236-9B0E-3EE2-A8FE-330B2B11F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AE60AF-7981-D707-4F02-880C8DCA44E0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444AC3D-D0C6-7590-4F32-5D95D75944DA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E99F403-5D34-E45D-4973-DE8AC602FFEF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1CEA5D0-C218-5A63-D93D-CDCF1E4E76D7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A00AEBF-41C1-F562-1580-9BF205845141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EA42C8-FC76-9611-12F9-D8C907273D5F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3647F0-52B0-4782-D8D8-3BDB2A4A7C9E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0C635F-C0AA-1D64-B497-443142D02CC4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13B2E-9C21-0B5D-3AE1-D245AAFD7BE6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82C281-572D-E6FE-DFED-9187DD8A33F1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FD9BA3D-D127-4932-062C-E85765E65AB4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5A69A21-D904-81DC-92FE-9CE14C2BED41}"/>
              </a:ext>
            </a:extLst>
          </p:cNvPr>
          <p:cNvSpPr/>
          <p:nvPr/>
        </p:nvSpPr>
        <p:spPr>
          <a:xfrm>
            <a:off x="3643975" y="2867024"/>
            <a:ext cx="241265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5F8B1B-3D84-1DD4-4151-A4F4CEEAE1A3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F5E2F1-2744-6A94-F740-250EFDC31070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5B380DC0-2995-CED2-6082-3BB0F9C7B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A308543-FC7A-55F2-6E42-97917AA5D5FA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1526103-C61B-848C-7C1B-DA91BAAF0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3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20896-1795-D3E0-50DC-85B93F59E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2F29CD-0533-0106-0F10-E9C510059A6A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7E695D-0F2A-B4F7-024A-34ED09A89EA1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558C4-3294-61DB-7B4A-9382726F6FF6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B458C-1A36-A090-C192-43692C8FEA80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96CE6-64CD-AD84-1951-EB7DE87F230E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477EFC5F-E072-230C-D78E-F94B6622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C02EF8-CC33-A35E-9EF4-175E71B11EC6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3455E2-7373-4EC5-98A4-06CC5B3F451C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2F8D2A8-F1F1-B11D-7068-D3E32F1B1C43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A12720C-1CC9-E94A-5A23-BE5DDE7FC57C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DC7B409-7693-908B-C86C-2946E029FA78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AA6676-104F-28CB-350A-4A245B67BE21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D59EA-5EAA-A2E2-11A2-7D745473410B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4127B-8689-4903-81DC-D225BCDAEA93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00A00E-9677-A99F-63EC-8851925698D2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C9256D-8A9F-E9D0-A028-4A0C3DC1148C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7584755-C5A7-D8E0-11A7-9C24A819D5D9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2537D20-4000-BA2A-162B-EF4419ED167C}"/>
              </a:ext>
            </a:extLst>
          </p:cNvPr>
          <p:cNvSpPr/>
          <p:nvPr/>
        </p:nvSpPr>
        <p:spPr>
          <a:xfrm>
            <a:off x="3643975" y="2867024"/>
            <a:ext cx="527975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0F1EF6-17B6-BE16-75F3-E64614497845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CDB47A-8513-36F3-4A5B-245854A6FDD6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C467A000-D7DD-1485-0D92-1D924F077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DFA6CE-1C98-5933-BF12-318022CBAC2A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DB9BECD-BD54-7FF3-99B9-E8CB0D408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4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C7EE82-A408-5A4F-A494-E7D9C2C78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44B0EC-38FA-BDE3-E395-0C509CF60907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FC21C8-DF7B-DFA2-86CF-E3DB2EC49DD9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2D25C3-0CC1-B9FD-6FBE-08075AADD094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7848-17BE-0F00-359A-1255B22B4F1C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47B21-2CEA-BC7E-B5B2-B1C41E3D0F7E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09269C5C-131C-B09E-851B-EFD2F29FA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981327-287A-E2C9-AD65-79B65A2B8A30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84A29E-295D-C0FE-6939-7B991CF4A1BE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AE036C-75DD-CD17-E589-E4E5FE40DBFB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A0916B-5F17-060B-142E-C0B6080D284E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0719378-BC8F-D599-B465-B6E1FFDECCC4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4AE1C7-894F-E9FF-C1C5-E59D5BDA06BC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DA308-81F4-9EBC-C84E-D9C3AAC682F4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20B5B7-6D4E-4931-BA84-47164B98F740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DD85B-59E5-D705-5B12-8E817523C9F3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21AE4-5FB0-DEC2-0323-6121D2591F69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52EA457-4CAD-70D0-2F35-2AC466C1CDC8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17E086-0349-774A-694F-568E3FD20A0C}"/>
              </a:ext>
            </a:extLst>
          </p:cNvPr>
          <p:cNvSpPr/>
          <p:nvPr/>
        </p:nvSpPr>
        <p:spPr>
          <a:xfrm>
            <a:off x="3643975" y="2867024"/>
            <a:ext cx="1080425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97406E-F962-E5A0-EC60-6B5DA58AF956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32DD8A-8E18-B59C-EBAD-0F76A20E3D1D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5DE80476-C416-B2AC-22E3-1B6D4EE40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B0A58E-59E0-DCA3-0DAF-52829FAAABEC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702042FC-4F6A-41D6-D2EA-3A25AD072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05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DB0B2-74B7-2A6B-DA88-7587BAD61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77263DF8-0BD4-E709-F8E6-F3FF901A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87" y="816483"/>
            <a:ext cx="1892825" cy="1896618"/>
          </a:xfrm>
          <a:prstGeom prst="rect">
            <a:avLst/>
          </a:prstGeom>
        </p:spPr>
      </p:pic>
      <p:pic>
        <p:nvPicPr>
          <p:cNvPr id="2" name="Picture 1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E6C3B716-A9CF-B81E-ED26-AD09D57B2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4" y="4862771"/>
            <a:ext cx="4000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F0A857-0475-EA09-0384-55DA147D3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D44B57-8079-B190-11FA-3B19E4D0E592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FD5F58-5E97-F0B9-F009-0528559EB6E6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B70BAF-CAC1-A34B-4581-3A57C69CF6F7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925-F09B-7455-A998-FCD31F54D6C8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6DC9D-BD3A-98D6-F45E-740FBD907A50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874E1F7B-9053-C2FF-9977-3E199A500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1A49654-E0C9-0A6A-C710-FFB1F7E64414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9C307F-D957-69F4-52BA-FEB063AC2064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AF21DE1-A8A5-9BA6-71F7-70C37E95E023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1386E4-E2FD-DEB8-3BE7-47DC81F2014B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82381CB-5562-3E56-5CEE-7ED117396A2D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EC6321-62C7-0276-7B7D-C76CD899EED3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856AA5-05D3-21E1-FFCC-5B486E1AA21F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0000A9-F880-D02F-3CC3-3A4367A06C9D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1650AB-0A6F-9AC8-3BDA-912815140FC4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B8C1A8-3896-F493-7F83-77443FBC67D3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04C794F-82FA-A859-690A-AD61620EC833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3A805F3-0B4F-550B-3139-1BAA7ED98DA6}"/>
              </a:ext>
            </a:extLst>
          </p:cNvPr>
          <p:cNvSpPr/>
          <p:nvPr/>
        </p:nvSpPr>
        <p:spPr>
          <a:xfrm>
            <a:off x="3643975" y="2867024"/>
            <a:ext cx="1728125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AF0F34-DBB6-7874-44C3-840189AE28ED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772C1C-09AD-45CC-C1DF-807BBC8CAA65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02A4ABEB-032C-2224-E211-FF6614BD8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3BB06D-BB78-AEBE-F21B-CFEF51704BEB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C06D209-C429-E916-B209-25E747950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39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08EC6-E4D2-FDEB-A12F-24CEB5736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2A6BCA-F937-7C67-B305-BD18FB9C792A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2295C2-43D6-434E-1E8C-3687D6BB78C3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9BFA0A-B0E8-F578-C723-DE16D67AFC2F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F0442-5718-EA07-ABE2-391A7B45F074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0BF5-CDBC-50F0-6A54-805868A0A0A1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7E8F45A4-85C5-715A-8E9B-0E54F7B6D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35E188C-A1CB-E4ED-D662-F660B7757D68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91B6C7-D761-3827-834F-9D64850BBE3B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3A8BE8-46A0-0833-E142-2283A17569DE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03B2FE-4B6B-9905-2DAC-DDDFB266E30E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1396D0-CA3D-BA98-DB86-481060C10AB5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60C426-9358-3784-ADE5-9DBE4357BAAB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0B74E9-C028-2AF5-CF8D-49389D35B1A5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FE6015-988E-18CF-DC85-E63801857147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E386A-AB77-316E-3D5E-D9E223296B42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6D4577-E5C3-8B9A-B276-2AC36457C775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3D6E7ED-60AD-81E9-7EF0-6A9B192D4E34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3D05776-FF80-E911-AFBF-AD08EBB81B2B}"/>
              </a:ext>
            </a:extLst>
          </p:cNvPr>
          <p:cNvSpPr/>
          <p:nvPr/>
        </p:nvSpPr>
        <p:spPr>
          <a:xfrm>
            <a:off x="3643975" y="2867024"/>
            <a:ext cx="1728125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F65D8-A74B-573C-3E4D-EC61CCBFC374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83E547-44D4-4A8C-47CC-4B3E2764C1A1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1C0B6D8F-EAB8-3474-87E3-A9C1F4F7E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257DD69-F127-E591-896A-B5981E04544F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BD01A58-7A0D-B52E-0A8E-517FF8726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45A427DB-626C-83D2-760C-F948FB0C1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6503" y="2496463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6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667CB-4EEA-56D1-2480-ABEF164B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7C36FB-A080-ECC6-4B91-87288375A20F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59C149-0BE2-7834-6DB5-28CD4CA4789F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093795-79ED-3357-D85F-80F1079F40B1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13100-256F-C574-D451-2D4D5060DF11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F1386-9F42-27B7-694F-E55676144677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773D079A-EEED-A1B9-24B0-4045DBCB4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FA975B-4230-7B61-CFDA-836D9ADF4CC9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825BA6E-D2CF-0206-D61C-AF3D753D4394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2C9B8A-4A38-5B7C-2300-0C46932D0B9B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DC3BBE-522C-864D-B7D4-BD2134CDDF8A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42729C5-7D99-B6A2-0B38-FE11141915B4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3263E-AAE3-ACD9-DAA5-EA126D918370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4B92CC-9534-3F30-0494-87CA8BD29DA4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DC4F0C-50BB-FBAB-87FF-FE2BC8E40A48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163C9-3BDF-2A3C-EE77-45A1E0177F5A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E5AA5-0E0A-BE44-0C98-BED2B58D6D5F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AFA701-0099-117C-BA4B-50FA91AAC812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EC7268-B21E-0C32-3B4A-1035A362E243}"/>
              </a:ext>
            </a:extLst>
          </p:cNvPr>
          <p:cNvSpPr/>
          <p:nvPr/>
        </p:nvSpPr>
        <p:spPr>
          <a:xfrm>
            <a:off x="3643975" y="2867024"/>
            <a:ext cx="3537875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E1844-52AD-9D57-F1D3-355A23C97F89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6DB726-60C5-1C36-28F4-6F7CE31BEAAE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9C368D62-58DA-B464-D38C-4E995B6CC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2961A99-3EEA-06C3-66D4-6413D8FA643B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AE82746E-8740-D7F8-08DD-CD9FD4728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08FCB69-2212-A4E2-1D39-326089CC6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6503" y="2496463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28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4B9860-B995-1D28-C612-9230C63A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652F63-F19C-B9EB-EECD-626BF97B3D72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0B6A09-61F5-6C4D-9824-4F625D256619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7696A-8C18-B96F-32ED-CA7D5307E460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66F93-1071-E08D-8543-413A00AC8B59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2765-F405-3FC1-3097-57E6DF8C5537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9D6DC30E-0645-CFE9-F8AC-F82B73B26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C2EC744-2B8B-CF70-307B-0F40D2923CB1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821F6A-2E7C-4481-A9EE-FE54ECA47159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6CB8FE6-8857-6F01-7FA4-415F7829BF56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3C964B6-B85C-EE7B-59AD-A8E1F4DC724E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44A8BA-9D02-F782-7707-49E42CA71CC1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BF94B7-1C09-B2B1-D3AC-419FB76236F1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C4E7B-82BB-FA9D-5897-428C9096355D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1ECE32-5E81-B263-7E0E-B6059F883287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D7B86C-044E-CA48-405C-B7830B66DAF0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E2E4E-3413-F2CE-3E65-77D6484CAE93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99A9909-7061-905A-D598-DEE60FF1D703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51A74DB-6860-49BA-1CDE-FECDB9729155}"/>
              </a:ext>
            </a:extLst>
          </p:cNvPr>
          <p:cNvSpPr/>
          <p:nvPr/>
        </p:nvSpPr>
        <p:spPr>
          <a:xfrm>
            <a:off x="3643975" y="2867024"/>
            <a:ext cx="3982121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CF1F5-B344-4033-9F1E-DD845B0EC768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6E65C-48C5-976C-D2A1-8633A2AABEB2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C332547-9F6B-0BD9-5F8D-068F15717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DF14D44-E50A-B4F8-418C-704363562F7A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A97AB401-DD26-9073-1358-3BBA7C22F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180A9A4-BAE7-6BC4-190E-1D140FDB2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6503" y="2496463"/>
            <a:ext cx="261610" cy="26161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190D8E1B-C547-BCD7-4FB8-A539CFB83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074" y="3017535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6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31012-27AA-C7D5-A96A-A89116E3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71253-0519-7547-E356-124601093DCF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D52852-C6F0-943B-4004-7F62D3B35BAB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327559-0725-A184-F2A3-D296165E8EE8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D51B1-5995-853C-2183-11E1F834001A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62AAF-B195-03A5-0C91-9FBC65E57C20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CDC83D0F-5817-EDE5-4C0C-4F93678D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9C14E1-3EC2-BF95-8C53-A3C72BB80E8A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A6A6D52-1F9A-2FD6-9DD9-AD3F7FD31AA4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F2FF2A-C4DB-9AAB-879F-2423A2C15BE6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A5EB5E-716D-6B6D-13BE-BE8BFBF5DC7C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5469F06-F895-9207-CC35-B28F51077A6F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0FC928-BF52-5404-25EE-C037B8E7A008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CD6C8-AC29-0CC6-9C4E-DEFB535B9424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E812C-6012-8871-2AB0-9DF19832DFB1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B967C6-E17F-32D9-A833-97A592CF206F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3B131F-716B-BDD8-0E86-EB40972037A7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A34831-F1BD-9122-9CDB-0A82B96C8417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EE2301-837A-2CCC-3FC7-A3B34B204E7C}"/>
              </a:ext>
            </a:extLst>
          </p:cNvPr>
          <p:cNvSpPr/>
          <p:nvPr/>
        </p:nvSpPr>
        <p:spPr>
          <a:xfrm>
            <a:off x="3643975" y="2867024"/>
            <a:ext cx="4320449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A22283-EACF-E18F-F317-98A238E6D201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F99A58-9449-0586-F8F9-1711C551E0F8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C5A7396E-9451-F367-6FCB-5B46A8062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EC14D8B-01D2-896B-756A-E2123AF2836B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ACC3CA70-3A3D-5666-FE44-F8F63730F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1A49095-717D-E90F-8973-F25377A3B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6503" y="2496463"/>
            <a:ext cx="261610" cy="26161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6678AC6B-C08B-8DF7-EA2C-6FE5C8F95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074" y="3017535"/>
            <a:ext cx="261610" cy="26161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973C2902-9B0D-709E-3BC7-91F63E615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3540862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47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2265A9-7CD0-0A60-B946-FBD6916A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A3B550-F3ED-ED96-C351-9DF79DF11FDE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231EEF-0870-7F02-645E-DAC991B1C4B5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ABABCF-FB89-9935-420F-9C419C051D21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F0D3D-D93F-C6C3-366F-D0E821EA3E5D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77CB0-7572-009F-311C-DB79E86BCB31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12B24AA5-8D39-F235-20B1-884BA867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7267A9-0D41-2ACE-19A2-41D765C191B8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CCE03E9-B38D-0C06-E6BF-311338E9AC52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D979D1-AA40-11BF-D405-B3F74BEE2FBC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2C7A84-3E11-DFC4-2BB3-6E880D9095C8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3EBF7C-DF7A-DE98-DA1B-44F64B02EFF8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B6D65-E0F8-A237-1D8D-7A01383D7FE5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118029-D520-2AF1-20D3-0591DCB9C13F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08B61-C419-D731-8DF6-FE07356E340B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16F098-B96B-4541-2B3D-FA5486DA9332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9886DE-A79C-3D57-E2A1-BA7098E6FA2E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B8AC047-363B-12EC-CCC5-54CA7F72FB32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76F75DD-2593-A8D4-2861-DF46932CD3A5}"/>
              </a:ext>
            </a:extLst>
          </p:cNvPr>
          <p:cNvSpPr/>
          <p:nvPr/>
        </p:nvSpPr>
        <p:spPr>
          <a:xfrm>
            <a:off x="3643975" y="2867024"/>
            <a:ext cx="5804825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665F9-268A-B5BF-8C54-3E360329E6AE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72B054-C8AC-D085-7338-84CF3B8225EA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9A799B75-BA72-A0B0-1A5B-40DEB03E3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7EF1DD8-C035-7B94-D386-1FB328D32023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14C90E68-7859-6470-678D-6A7CC5C1B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1619D7B9-4319-3E18-0802-70B4A6D1D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6503" y="2496463"/>
            <a:ext cx="261610" cy="26161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69D19609-72FA-52B0-F220-41E77127B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074" y="3017535"/>
            <a:ext cx="261610" cy="26161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6B3302C-FE45-7B65-9829-2469F3EF5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3540862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94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EA70A-DE96-BE73-0494-54359CA2D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544691-BC55-E451-2ECF-34CD8AA1054A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5B171A-A7E2-8B2A-03FC-9CCB5CF65067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19EB8D-038F-C6F8-D58F-CC55D6D542C6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7AEBE-0EA0-308A-959F-C36E0F0A7D1F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447CD-B850-3FE3-CFBA-6F8D389107F1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88CCA901-A114-F18C-72FC-43C288A4F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E8D38A-32FE-295A-3ADB-4C3241B90C29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E5A10D-E1FD-BD1A-49EB-4BD995B7AFE1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ED7853-FBB6-1FF2-2847-77CEE997F446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7EB0DA-4EBE-DBF9-C265-063DBF3CAE11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4465514-5937-D95F-B8CF-9010F38056D3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62EE4A-D1E6-F728-0A6D-39E0F08C5927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2DF5C-B3A3-1013-E35D-917FE840796F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E919C-0C79-A680-BA94-1D0F91DAC1F8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6178EF-43F8-5C44-F813-406517038E55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0DC8AE-598F-B8EA-92F8-C4F9AD549837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590ADFE-31FB-C63D-E335-FB1C857AB4F3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C5AECDE-8215-2139-892D-BD410F165FD9}"/>
              </a:ext>
            </a:extLst>
          </p:cNvPr>
          <p:cNvSpPr/>
          <p:nvPr/>
        </p:nvSpPr>
        <p:spPr>
          <a:xfrm>
            <a:off x="3643975" y="2867024"/>
            <a:ext cx="6719225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4A1671-C8D7-AE31-36DC-678CB0C42D1D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EEFF1F-8FEB-C094-69BD-9EB9B1775D1A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0F8D47E4-0204-16FF-47C0-022565A55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867702C-5560-E786-502B-254FEB3146E8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652EEEA-D286-381D-3B47-4783ED063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4F155A42-D9A1-2EFB-1617-0317FBBCF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6503" y="2496463"/>
            <a:ext cx="261610" cy="26161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7B1C67AB-7072-7392-B0DD-C3C07A67D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074" y="3017535"/>
            <a:ext cx="261610" cy="26161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75319AC-0D47-8941-68B5-1038D7665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3540862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75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FB889-DC9E-3612-4F64-9B0AC9175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E22698-FE92-D910-4F57-CDFCA60267BD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D25E9F-3BB1-9EA2-B599-916A16BD37AA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CB9C04-013D-7290-7E83-BFCCE14DCDF3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B6AAE-A8B6-9B38-A398-AE2D222244EE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5B019-EE8E-B5AF-24B7-B94FABC9BC67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6F2128C5-F183-B5A9-8E00-9511A6ED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C4ABBF-0880-8B6D-574D-CB6AF1E89227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885749-1E95-797A-454B-1398288728F2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A8F778-A220-BA68-EABE-0BD93D686AA9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3534E-A93A-4ECC-331F-E70B95CD9A15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DF0936B-DC2E-C075-ED6D-AAF5B001C29C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BD5F35-2ADE-54A9-DCC5-5307A5751B53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BB2D7F-AEA9-C546-E6A3-998219798115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F74A1E-2EBE-396F-31BC-834F23C7C091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A50078-66AA-768F-D301-A737A12C31C8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672B6F-D67A-8DDF-0F57-069547116A67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9225DB9-4EFD-069B-5DB3-42B0ADE0797F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EDE22B2-FC79-C1FE-6DED-B3D019A3BC03}"/>
              </a:ext>
            </a:extLst>
          </p:cNvPr>
          <p:cNvSpPr/>
          <p:nvPr/>
        </p:nvSpPr>
        <p:spPr>
          <a:xfrm>
            <a:off x="3629025" y="2867025"/>
            <a:ext cx="7031807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6A2481-B747-38D2-5A1C-BF225635A5A8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Estimated Time Remaining: </a:t>
            </a:r>
            <a:r>
              <a:rPr lang="en-US" sz="14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 Minutes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9BD8A2-8E4E-E653-3564-F2E622F7043E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B84F50F2-74BD-1DF6-1F36-672B9A6F6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2AC0CB-B6BA-3ED4-A8FC-235DB3D66C98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DDB15AD7-4611-4787-BBDF-6B81E0406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7FCB6EFC-AD70-AD0E-F6F1-C929AA360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6503" y="2496463"/>
            <a:ext cx="261610" cy="26161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4B9BBB8-F301-BE03-9B71-147170D03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074" y="3017535"/>
            <a:ext cx="261610" cy="26161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228DB12-E852-DB08-EC10-77F10E87E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3540862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9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7A6E82-C80A-4E27-B24C-0DF8CDD8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7030FB-2A3A-CBD2-4836-EB180696C378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F27435-5558-91DC-6073-D270E7E652CD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69EA01-1C85-6047-BE90-2D8F072A0915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5D69B-9EC1-8479-3559-09C0F348C207}"/>
              </a:ext>
            </a:extLst>
          </p:cNvPr>
          <p:cNvSpPr txBox="1"/>
          <p:nvPr/>
        </p:nvSpPr>
        <p:spPr>
          <a:xfrm>
            <a:off x="3503628" y="1045023"/>
            <a:ext cx="726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5A8B5-7E99-B352-C131-BF5169961713}"/>
              </a:ext>
            </a:extLst>
          </p:cNvPr>
          <p:cNvSpPr txBox="1"/>
          <p:nvPr/>
        </p:nvSpPr>
        <p:spPr>
          <a:xfrm>
            <a:off x="3508340" y="1510979"/>
            <a:ext cx="726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sit back and relax while Windows Frog Edition installs.</a:t>
            </a:r>
          </a:p>
        </p:txBody>
      </p:sp>
      <p:pic>
        <p:nvPicPr>
          <p:cNvPr id="7" name="Picture 6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16EB63D1-B81A-753F-BCB7-062FDC607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66" y="1045023"/>
            <a:ext cx="950166" cy="9520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B22466-BB0C-8597-97B4-4C3552CB481A}"/>
              </a:ext>
            </a:extLst>
          </p:cNvPr>
          <p:cNvSpPr/>
          <p:nvPr/>
        </p:nvSpPr>
        <p:spPr>
          <a:xfrm>
            <a:off x="1289304" y="1997093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617C61E-599A-8894-1398-1FDAE28E93B5}"/>
              </a:ext>
            </a:extLst>
          </p:cNvPr>
          <p:cNvSpPr/>
          <p:nvPr/>
        </p:nvSpPr>
        <p:spPr>
          <a:xfrm>
            <a:off x="1289304" y="2520099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7781A54-1BD2-0B9F-FCA3-81E3CD357DBD}"/>
              </a:ext>
            </a:extLst>
          </p:cNvPr>
          <p:cNvSpPr/>
          <p:nvPr/>
        </p:nvSpPr>
        <p:spPr>
          <a:xfrm>
            <a:off x="1289304" y="3043105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F908F9-395F-D5BA-9A73-E8D4E754DA32}"/>
              </a:ext>
            </a:extLst>
          </p:cNvPr>
          <p:cNvSpPr/>
          <p:nvPr/>
        </p:nvSpPr>
        <p:spPr>
          <a:xfrm>
            <a:off x="1289304" y="3566111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8656441-0D8F-873D-8AF7-E6B1CBEACC4E}"/>
              </a:ext>
            </a:extLst>
          </p:cNvPr>
          <p:cNvSpPr/>
          <p:nvPr/>
        </p:nvSpPr>
        <p:spPr>
          <a:xfrm>
            <a:off x="1289304" y="4089117"/>
            <a:ext cx="256032" cy="21820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1ED2DC-248C-F263-F878-E455464434CB}"/>
              </a:ext>
            </a:extLst>
          </p:cNvPr>
          <p:cNvSpPr txBox="1"/>
          <p:nvPr/>
        </p:nvSpPr>
        <p:spPr>
          <a:xfrm>
            <a:off x="1531168" y="1975391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Copying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BC7C5-5C4A-3A20-A62B-6D90354038FC}"/>
              </a:ext>
            </a:extLst>
          </p:cNvPr>
          <p:cNvSpPr txBox="1"/>
          <p:nvPr/>
        </p:nvSpPr>
        <p:spPr>
          <a:xfrm>
            <a:off x="1531168" y="2498290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Extracting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945545-690F-AC47-28EC-6C355B409844}"/>
              </a:ext>
            </a:extLst>
          </p:cNvPr>
          <p:cNvSpPr txBox="1"/>
          <p:nvPr/>
        </p:nvSpPr>
        <p:spPr>
          <a:xfrm>
            <a:off x="1531168" y="3021296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536DE-69CD-BC55-46E2-FCFFEAC204E6}"/>
              </a:ext>
            </a:extLst>
          </p:cNvPr>
          <p:cNvSpPr txBox="1"/>
          <p:nvPr/>
        </p:nvSpPr>
        <p:spPr>
          <a:xfrm>
            <a:off x="1531168" y="3540862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Updates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5F41A8-CE9C-C038-4842-FC56C6579697}"/>
              </a:ext>
            </a:extLst>
          </p:cNvPr>
          <p:cNvSpPr txBox="1"/>
          <p:nvPr/>
        </p:nvSpPr>
        <p:spPr>
          <a:xfrm>
            <a:off x="1531168" y="4060428"/>
            <a:ext cx="152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 Settings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42BA399-7E80-F916-85A3-91AE21E31C63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2ADFE-71B1-4A9A-8C88-EAD3ECEFE7B7}"/>
              </a:ext>
            </a:extLst>
          </p:cNvPr>
          <p:cNvSpPr/>
          <p:nvPr/>
        </p:nvSpPr>
        <p:spPr>
          <a:xfrm>
            <a:off x="3629025" y="2867025"/>
            <a:ext cx="7141096" cy="415881"/>
          </a:xfrm>
          <a:prstGeom prst="roundRect">
            <a:avLst>
              <a:gd name="adj" fmla="val 2258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A40BBE-28E8-8452-7C8F-60250D631DD5}"/>
              </a:ext>
            </a:extLst>
          </p:cNvPr>
          <p:cNvSpPr txBox="1"/>
          <p:nvPr/>
        </p:nvSpPr>
        <p:spPr>
          <a:xfrm>
            <a:off x="3629025" y="3379529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Your computer will restart now…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07A6CE-F1B3-67FA-7C5B-39E4FBA922D6}"/>
              </a:ext>
            </a:extLst>
          </p:cNvPr>
          <p:cNvSpPr txBox="1"/>
          <p:nvPr/>
        </p:nvSpPr>
        <p:spPr>
          <a:xfrm>
            <a:off x="1197204" y="4455326"/>
            <a:ext cx="222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keep your computer on and plugged in.</a:t>
            </a: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291409F7-B67D-7E9F-4882-545BE480C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7" b="4158"/>
          <a:stretch/>
        </p:blipFill>
        <p:spPr>
          <a:xfrm>
            <a:off x="1215737" y="5349875"/>
            <a:ext cx="310905" cy="3597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0DCAA41-3DE4-634C-C93C-D07B1DCD0DCB}"/>
              </a:ext>
            </a:extLst>
          </p:cNvPr>
          <p:cNvSpPr txBox="1"/>
          <p:nvPr/>
        </p:nvSpPr>
        <p:spPr>
          <a:xfrm>
            <a:off x="1448987" y="5351039"/>
            <a:ext cx="1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 "/>
                <a:cs typeface="Segoe UI Light" panose="020B0502040204020203" pitchFamily="34" charset="0"/>
              </a:rPr>
              <a:t>Microsoft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25DC795-BB0C-CD7F-5BE1-9841D6F79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1974724"/>
            <a:ext cx="261610" cy="26161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FADA4813-B6A2-473D-E4CA-2C76CBE02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6503" y="2496463"/>
            <a:ext cx="261610" cy="26161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0CA5C6A-EEEC-0418-9E2D-5BEA619D4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074" y="3017535"/>
            <a:ext cx="261610" cy="26161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2EF7F8CB-C75D-0E5B-7F55-413AD2605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402" y="3540862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4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569D827C-9DDA-F32C-B00A-46104D56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42" y="2616020"/>
            <a:ext cx="657716" cy="657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DBB55-FD41-4AA3-9853-976BCD2501F9}"/>
              </a:ext>
            </a:extLst>
          </p:cNvPr>
          <p:cNvSpPr txBox="1"/>
          <p:nvPr/>
        </p:nvSpPr>
        <p:spPr>
          <a:xfrm>
            <a:off x="5469731" y="3244335"/>
            <a:ext cx="142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 "/>
              </a:rPr>
              <a:t>Restarting…</a:t>
            </a:r>
          </a:p>
        </p:txBody>
      </p:sp>
    </p:spTree>
    <p:extLst>
      <p:ext uri="{BB962C8B-B14F-4D97-AF65-F5344CB8AC3E}">
        <p14:creationId xmlns:p14="http://schemas.microsoft.com/office/powerpoint/2010/main" val="128536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6B7FB-34B8-A494-8FF9-EB04CB109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25E49248-DFD6-F722-93EF-D55B90D8A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87" y="816483"/>
            <a:ext cx="1892825" cy="1896618"/>
          </a:xfrm>
          <a:prstGeom prst="rect">
            <a:avLst/>
          </a:prstGeom>
        </p:spPr>
      </p:pic>
      <p:pic>
        <p:nvPicPr>
          <p:cNvPr id="2" name="Picture 1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D1FA07C8-E099-AE93-3ABE-E0CE5191B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4" y="4862771"/>
            <a:ext cx="400050" cy="400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201713-C9C7-9FDB-11F8-C82E1C5A49BC}"/>
              </a:ext>
            </a:extLst>
          </p:cNvPr>
          <p:cNvSpPr txBox="1"/>
          <p:nvPr/>
        </p:nvSpPr>
        <p:spPr>
          <a:xfrm>
            <a:off x="5145776" y="5424678"/>
            <a:ext cx="202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is starting…</a:t>
            </a:r>
          </a:p>
        </p:txBody>
      </p:sp>
    </p:spTree>
    <p:extLst>
      <p:ext uri="{BB962C8B-B14F-4D97-AF65-F5344CB8AC3E}">
        <p14:creationId xmlns:p14="http://schemas.microsoft.com/office/powerpoint/2010/main" val="2106412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CEDC8-BCCB-986B-537A-9E42F64C4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27108612-1BCA-18CF-76D7-DBCC9BCCA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87" y="2480691"/>
            <a:ext cx="1892825" cy="18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2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55798-21A8-CAB6-D441-173404E61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CF47AA58-1750-08E9-6902-46DB3E09E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87" y="816483"/>
            <a:ext cx="1892825" cy="1896618"/>
          </a:xfrm>
          <a:prstGeom prst="rect">
            <a:avLst/>
          </a:prstGeom>
        </p:spPr>
      </p:pic>
      <p:pic>
        <p:nvPicPr>
          <p:cNvPr id="2" name="Picture 1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371F4AFE-DD0F-AD7B-AAB2-BCDC6CBC8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4" y="4862771"/>
            <a:ext cx="4000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62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FEB889-2881-50EF-AC0C-8E2CF7B8B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E0D916CA-29B2-B2B1-F4A8-B304052EC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87" y="816483"/>
            <a:ext cx="1892825" cy="1896618"/>
          </a:xfrm>
          <a:prstGeom prst="rect">
            <a:avLst/>
          </a:prstGeom>
        </p:spPr>
      </p:pic>
      <p:pic>
        <p:nvPicPr>
          <p:cNvPr id="2" name="Picture 1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0C6D2E3E-5641-31E3-E77C-628A8A487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4" y="4862771"/>
            <a:ext cx="400050" cy="400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45326-1EFC-6530-7C89-257699402729}"/>
              </a:ext>
            </a:extLst>
          </p:cNvPr>
          <p:cNvSpPr txBox="1"/>
          <p:nvPr/>
        </p:nvSpPr>
        <p:spPr>
          <a:xfrm>
            <a:off x="4938135" y="5397246"/>
            <a:ext cx="231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Installing Windows…</a:t>
            </a:r>
          </a:p>
        </p:txBody>
      </p:sp>
    </p:spTree>
    <p:extLst>
      <p:ext uri="{BB962C8B-B14F-4D97-AF65-F5344CB8AC3E}">
        <p14:creationId xmlns:p14="http://schemas.microsoft.com/office/powerpoint/2010/main" val="3162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F4DD9-120A-2506-9B15-1B3AB09EC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16652E83-068B-B53F-2921-D4F5815C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42" y="2616020"/>
            <a:ext cx="657716" cy="657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ABA45-ABD6-6789-DB1A-CDADA05753C9}"/>
              </a:ext>
            </a:extLst>
          </p:cNvPr>
          <p:cNvSpPr txBox="1"/>
          <p:nvPr/>
        </p:nvSpPr>
        <p:spPr>
          <a:xfrm>
            <a:off x="5248656" y="3273736"/>
            <a:ext cx="204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 "/>
              </a:rPr>
              <a:t>Just a moment…</a:t>
            </a:r>
          </a:p>
        </p:txBody>
      </p:sp>
    </p:spTree>
    <p:extLst>
      <p:ext uri="{BB962C8B-B14F-4D97-AF65-F5344CB8AC3E}">
        <p14:creationId xmlns:p14="http://schemas.microsoft.com/office/powerpoint/2010/main" val="1195420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17A8FB-8270-89A7-AEDB-5A1B910F4FAA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0F44E-195D-509C-139C-6F685D489FC7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to Windows Frog Edition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DD97F-DBA0-3AEB-6514-C27A60B61971}"/>
              </a:ext>
            </a:extLst>
          </p:cNvPr>
          <p:cNvSpPr txBox="1"/>
          <p:nvPr/>
        </p:nvSpPr>
        <p:spPr>
          <a:xfrm>
            <a:off x="2379440" y="1831479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Welcome to Windows Frog Edition, please go through this to get your system set up.</a:t>
            </a:r>
          </a:p>
        </p:txBody>
      </p:sp>
      <p:pic>
        <p:nvPicPr>
          <p:cNvPr id="5" name="Picture 4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3A6334B1-DEC9-7F1A-1E6B-ADD68033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87" y="2641604"/>
            <a:ext cx="1892825" cy="1896618"/>
          </a:xfrm>
          <a:prstGeom prst="rect">
            <a:avLst/>
          </a:prstGeom>
        </p:spPr>
      </p:pic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EA2454-2847-0FA2-39BD-E0B6F0091034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110595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EE713-D465-D81E-AFE9-DD843652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599092-E777-E931-3E41-AED57BE031DC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4D013-C9A0-A895-EE7D-A8A950D3A09C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to the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17E19-1433-42CD-C60C-8F0F13FE5874}"/>
              </a:ext>
            </a:extLst>
          </p:cNvPr>
          <p:cNvSpPr txBox="1"/>
          <p:nvPr/>
        </p:nvSpPr>
        <p:spPr>
          <a:xfrm>
            <a:off x="2379440" y="1831479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 to the internet to get the best experience.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0D73901-FAE6-F690-E9B4-E08F96233CB9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8" name="Graphic 7" descr="Wi-Fi with solid fill">
            <a:extLst>
              <a:ext uri="{FF2B5EF4-FFF2-40B4-BE49-F238E27FC236}">
                <a16:creationId xmlns:a16="http://schemas.microsoft.com/office/drawing/2014/main" id="{1E881F84-5615-917F-270E-3D04A5E34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7168" y="2602034"/>
            <a:ext cx="1642872" cy="1642872"/>
          </a:xfrm>
          <a:prstGeom prst="rect">
            <a:avLst/>
          </a:prstGeom>
        </p:spPr>
      </p:pic>
      <p:sp>
        <p:nvSpPr>
          <p:cNvPr id="9" name="Rectangle: Rounded Corners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454A5-EAAA-3702-1A3E-3AEA10C1C521}"/>
              </a:ext>
            </a:extLst>
          </p:cNvPr>
          <p:cNvSpPr/>
          <p:nvPr/>
        </p:nvSpPr>
        <p:spPr>
          <a:xfrm>
            <a:off x="6096000" y="2405894"/>
            <a:ext cx="3608832" cy="55264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i-Fi with solid fill">
            <a:extLst>
              <a:ext uri="{FF2B5EF4-FFF2-40B4-BE49-F238E27FC236}">
                <a16:creationId xmlns:a16="http://schemas.microsoft.com/office/drawing/2014/main" id="{DC2B0B2D-F647-8C35-F1F5-762A12717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5728" y="2479525"/>
            <a:ext cx="405384" cy="405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653E5-038A-997D-C16E-91E93C9445B0}"/>
              </a:ext>
            </a:extLst>
          </p:cNvPr>
          <p:cNvSpPr txBox="1"/>
          <p:nvPr/>
        </p:nvSpPr>
        <p:spPr>
          <a:xfrm>
            <a:off x="6553200" y="2536023"/>
            <a:ext cx="13655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TestWifi</a:t>
            </a:r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5Ghz</a:t>
            </a:r>
          </a:p>
        </p:txBody>
      </p:sp>
    </p:spTree>
    <p:extLst>
      <p:ext uri="{BB962C8B-B14F-4D97-AF65-F5344CB8AC3E}">
        <p14:creationId xmlns:p14="http://schemas.microsoft.com/office/powerpoint/2010/main" val="1943304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6A244-9491-75D8-3D71-5BE39C37E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77AB64-6A5D-E2F6-E229-B0BDFC09B5E8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D0452-4CE3-C453-A3C4-CE8DD09AC9CF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to the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4399E-1186-DA5C-AF45-52CC6F57F5E8}"/>
              </a:ext>
            </a:extLst>
          </p:cNvPr>
          <p:cNvSpPr txBox="1"/>
          <p:nvPr/>
        </p:nvSpPr>
        <p:spPr>
          <a:xfrm>
            <a:off x="2379440" y="1831479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 to the internet to get the best experience.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F10BCC-BA9E-F165-4368-7A469F420531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8" name="Graphic 7" descr="Wi-Fi with solid fill">
            <a:extLst>
              <a:ext uri="{FF2B5EF4-FFF2-40B4-BE49-F238E27FC236}">
                <a16:creationId xmlns:a16="http://schemas.microsoft.com/office/drawing/2014/main" id="{333654C4-7D62-0D46-F8C0-CF981E778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7168" y="2602034"/>
            <a:ext cx="1642872" cy="1642872"/>
          </a:xfrm>
          <a:prstGeom prst="rect">
            <a:avLst/>
          </a:prstGeom>
        </p:spPr>
      </p:pic>
      <p:sp>
        <p:nvSpPr>
          <p:cNvPr id="9" name="Rectangle: Rounded Corners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9179BB5-3749-4C83-5388-7AF9B56F3F81}"/>
              </a:ext>
            </a:extLst>
          </p:cNvPr>
          <p:cNvSpPr/>
          <p:nvPr/>
        </p:nvSpPr>
        <p:spPr>
          <a:xfrm>
            <a:off x="6096000" y="2405894"/>
            <a:ext cx="3608832" cy="55264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i-Fi with solid fill">
            <a:extLst>
              <a:ext uri="{FF2B5EF4-FFF2-40B4-BE49-F238E27FC236}">
                <a16:creationId xmlns:a16="http://schemas.microsoft.com/office/drawing/2014/main" id="{342C3519-9E81-9703-6D6C-6ED09E1F5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5728" y="2479525"/>
            <a:ext cx="405384" cy="405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FF844-EAE2-E08D-6605-8EDEAE5C7B7A}"/>
              </a:ext>
            </a:extLst>
          </p:cNvPr>
          <p:cNvSpPr txBox="1"/>
          <p:nvPr/>
        </p:nvSpPr>
        <p:spPr>
          <a:xfrm>
            <a:off x="6553200" y="2536023"/>
            <a:ext cx="13655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TestWifi</a:t>
            </a:r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5Ghz</a:t>
            </a:r>
          </a:p>
        </p:txBody>
      </p:sp>
    </p:spTree>
    <p:extLst>
      <p:ext uri="{BB962C8B-B14F-4D97-AF65-F5344CB8AC3E}">
        <p14:creationId xmlns:p14="http://schemas.microsoft.com/office/powerpoint/2010/main" val="2221972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363D9-8061-7437-A040-B31909C4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DA1110-055C-582D-82D8-FF641660C4AB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4F490-357F-20DB-9260-2E4EE18A2D0C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 in to a Microsoft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6F261-E37A-BDA4-8ADE-4647408A4625}"/>
              </a:ext>
            </a:extLst>
          </p:cNvPr>
          <p:cNvSpPr txBox="1"/>
          <p:nvPr/>
        </p:nvSpPr>
        <p:spPr>
          <a:xfrm>
            <a:off x="2379440" y="1831479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 in to a Microsoft Account to get apps, updates, and more.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357B13B-0126-E1CB-0A51-496891526989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948F46A6-C051-D92C-1EC2-D2F3BB345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480" y="2624548"/>
            <a:ext cx="1865376" cy="186537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22FC56-6614-1D92-1298-FFFE8C5BF06E}"/>
              </a:ext>
            </a:extLst>
          </p:cNvPr>
          <p:cNvSpPr/>
          <p:nvPr/>
        </p:nvSpPr>
        <p:spPr>
          <a:xfrm>
            <a:off x="5401054" y="2123866"/>
            <a:ext cx="4394646" cy="2610267"/>
          </a:xfrm>
          <a:prstGeom prst="roundRect">
            <a:avLst>
              <a:gd name="adj" fmla="val 4579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42502D3-69E6-98F4-1CBC-F62DBA52D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3378" b="-8928"/>
          <a:stretch/>
        </p:blipFill>
        <p:spPr>
          <a:xfrm>
            <a:off x="5500117" y="2244405"/>
            <a:ext cx="1513331" cy="462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E85BD-BD30-4879-D7DA-A9F9BF2C76C4}"/>
              </a:ext>
            </a:extLst>
          </p:cNvPr>
          <p:cNvSpPr txBox="1"/>
          <p:nvPr/>
        </p:nvSpPr>
        <p:spPr>
          <a:xfrm>
            <a:off x="5538788" y="2706642"/>
            <a:ext cx="160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 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6A7220-3674-FA38-3E52-F167417CB279}"/>
              </a:ext>
            </a:extLst>
          </p:cNvPr>
          <p:cNvSpPr/>
          <p:nvPr/>
        </p:nvSpPr>
        <p:spPr>
          <a:xfrm>
            <a:off x="5538788" y="3168879"/>
            <a:ext cx="4110132" cy="308317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/>
              <a:t>Enter your email, phone number, or skype 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F357C-1585-7917-36FA-F43777D1A57C}"/>
              </a:ext>
            </a:extLst>
          </p:cNvPr>
          <p:cNvSpPr txBox="1"/>
          <p:nvPr/>
        </p:nvSpPr>
        <p:spPr>
          <a:xfrm>
            <a:off x="5465952" y="3505027"/>
            <a:ext cx="30949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Forgot Password?</a:t>
            </a:r>
            <a:b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Microsoft Account, Create One here</a:t>
            </a:r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999BD4A-B078-1979-4F35-543A75B2E918}"/>
              </a:ext>
            </a:extLst>
          </p:cNvPr>
          <p:cNvSpPr txBox="1"/>
          <p:nvPr/>
        </p:nvSpPr>
        <p:spPr>
          <a:xfrm>
            <a:off x="5451665" y="3925621"/>
            <a:ext cx="30949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 In Options</a:t>
            </a:r>
          </a:p>
        </p:txBody>
      </p:sp>
    </p:spTree>
    <p:extLst>
      <p:ext uri="{BB962C8B-B14F-4D97-AF65-F5344CB8AC3E}">
        <p14:creationId xmlns:p14="http://schemas.microsoft.com/office/powerpoint/2010/main" val="3355114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644CF8-4511-4742-0FFC-6D998AD4A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8DFC07C-E712-D08D-4FCC-77D43275CC7D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A7251-1C3C-FFFA-FCE6-EA03C3CE9592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 in to a Microsoft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ECE39-19C4-B2CA-9E28-2632222517A6}"/>
              </a:ext>
            </a:extLst>
          </p:cNvPr>
          <p:cNvSpPr txBox="1"/>
          <p:nvPr/>
        </p:nvSpPr>
        <p:spPr>
          <a:xfrm>
            <a:off x="2379440" y="1831479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 in to a Microsoft Account to get apps, updates, and more.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8A0F3A-A1C1-69F2-428C-3F0AB9BA6DA5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37FA4BF-65AF-2E1C-8E3F-AC2E00D65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480" y="2624548"/>
            <a:ext cx="1865376" cy="186537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F3619A-2C1E-F4AD-239C-734920B044CB}"/>
              </a:ext>
            </a:extLst>
          </p:cNvPr>
          <p:cNvSpPr/>
          <p:nvPr/>
        </p:nvSpPr>
        <p:spPr>
          <a:xfrm>
            <a:off x="5401054" y="2123866"/>
            <a:ext cx="4394646" cy="2610267"/>
          </a:xfrm>
          <a:prstGeom prst="roundRect">
            <a:avLst>
              <a:gd name="adj" fmla="val 4579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7923667-0CA5-BDDB-76A2-5FC9B6548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3378" b="-8928"/>
          <a:stretch/>
        </p:blipFill>
        <p:spPr>
          <a:xfrm>
            <a:off x="5500117" y="2244405"/>
            <a:ext cx="1513331" cy="462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A39298-98F6-5391-C936-F5F65A8F496C}"/>
              </a:ext>
            </a:extLst>
          </p:cNvPr>
          <p:cNvSpPr txBox="1"/>
          <p:nvPr/>
        </p:nvSpPr>
        <p:spPr>
          <a:xfrm>
            <a:off x="5538788" y="2706642"/>
            <a:ext cx="259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 In Options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3DB7DA-7F86-39DC-27D5-5DA1F34B007B}"/>
              </a:ext>
            </a:extLst>
          </p:cNvPr>
          <p:cNvSpPr/>
          <p:nvPr/>
        </p:nvSpPr>
        <p:spPr>
          <a:xfrm>
            <a:off x="5538788" y="3106752"/>
            <a:ext cx="4110132" cy="3222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latin typeface="Segoe UI" panose="020B0502040204020203" pitchFamily="34" charset="0"/>
                <a:cs typeface="Segoe UI" panose="020B0502040204020203" pitchFamily="34" charset="0"/>
              </a:rPr>
              <a:t>Use a Security Key</a:t>
            </a:r>
          </a:p>
        </p:txBody>
      </p:sp>
      <p:sp>
        <p:nvSpPr>
          <p:cNvPr id="7" name="Rectangle: Rounded Corners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8BBF7F-6694-F080-BB19-9A60E5553B8F}"/>
              </a:ext>
            </a:extLst>
          </p:cNvPr>
          <p:cNvSpPr/>
          <p:nvPr/>
        </p:nvSpPr>
        <p:spPr>
          <a:xfrm>
            <a:off x="5538788" y="3529775"/>
            <a:ext cx="4110132" cy="3222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latin typeface="Segoe UI" panose="020B0502040204020203" pitchFamily="34" charset="0"/>
                <a:cs typeface="Segoe UI" panose="020B0502040204020203" pitchFamily="34" charset="0"/>
              </a:rPr>
              <a:t>Sign In with a local account (not recommended)</a:t>
            </a:r>
          </a:p>
        </p:txBody>
      </p:sp>
    </p:spTree>
    <p:extLst>
      <p:ext uri="{BB962C8B-B14F-4D97-AF65-F5344CB8AC3E}">
        <p14:creationId xmlns:p14="http://schemas.microsoft.com/office/powerpoint/2010/main" val="1195847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968D33-40FD-0AF9-164A-91C4CD06E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2D5460-188C-07A3-BFED-F145981ED4C0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72970-BC81-F8A9-A0C5-48418CE71C31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you sure?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E3D6C-59FA-B981-243C-6FFAD0E0C614}"/>
              </a:ext>
            </a:extLst>
          </p:cNvPr>
          <p:cNvSpPr txBox="1"/>
          <p:nvPr/>
        </p:nvSpPr>
        <p:spPr>
          <a:xfrm>
            <a:off x="2322576" y="1830524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Are you sure you don’t want to sign in to a Microsoft Account?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247E2D8-EB3D-3A96-A0E5-5B3477AB4B1D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</a:t>
            </a:r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72578ED6-5769-C844-9AFA-8278E1952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480" y="2624548"/>
            <a:ext cx="1865376" cy="1865376"/>
          </a:xfrm>
          <a:prstGeom prst="rect">
            <a:avLst/>
          </a:prstGeom>
        </p:spPr>
      </p:pic>
      <p:sp>
        <p:nvSpPr>
          <p:cNvPr id="10" name="TextBox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1E96DF-1C04-FB7F-8CEB-341DB13E2FA0}"/>
              </a:ext>
            </a:extLst>
          </p:cNvPr>
          <p:cNvSpPr txBox="1"/>
          <p:nvPr/>
        </p:nvSpPr>
        <p:spPr>
          <a:xfrm>
            <a:off x="8045196" y="5006227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56374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6734DC-C436-F719-AE36-E4E551032661}"/>
              </a:ext>
            </a:extLst>
          </p:cNvPr>
          <p:cNvSpPr/>
          <p:nvPr/>
        </p:nvSpPr>
        <p:spPr>
          <a:xfrm>
            <a:off x="5347854" y="2759941"/>
            <a:ext cx="1496291" cy="1338118"/>
          </a:xfrm>
          <a:prstGeom prst="round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35341B60-E219-63FE-FEED-3FF83E324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75" y="2759941"/>
            <a:ext cx="1257248" cy="12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11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B7334-3689-B575-0BBC-1AD73464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19E020-BAAC-C5C1-1483-3654CAE2EF50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B460A-B2D8-9EDC-E7CB-8235FDDC80C2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8EC1D-FB15-DA17-D721-68C97C2D0771}"/>
              </a:ext>
            </a:extLst>
          </p:cNvPr>
          <p:cNvSpPr txBox="1"/>
          <p:nvPr/>
        </p:nvSpPr>
        <p:spPr>
          <a:xfrm>
            <a:off x="2322576" y="1830524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Enter the name you want for your account.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A67BBA-4298-A91B-D342-8159026F1FD7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E9E44D1-7FE2-5A8E-6B89-4A0A114C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480" y="2624548"/>
            <a:ext cx="1865376" cy="1865376"/>
          </a:xfrm>
          <a:prstGeom prst="rect">
            <a:avLst/>
          </a:prstGeom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98A60B-F17C-1774-D64A-C46DDB109DEF}"/>
              </a:ext>
            </a:extLst>
          </p:cNvPr>
          <p:cNvSpPr/>
          <p:nvPr/>
        </p:nvSpPr>
        <p:spPr>
          <a:xfrm>
            <a:off x="5212080" y="2586228"/>
            <a:ext cx="4379976" cy="40233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3669E-1EA4-62C5-04EE-12AE26B1770E}"/>
              </a:ext>
            </a:extLst>
          </p:cNvPr>
          <p:cNvSpPr txBox="1"/>
          <p:nvPr/>
        </p:nvSpPr>
        <p:spPr>
          <a:xfrm>
            <a:off x="5227320" y="2600124"/>
            <a:ext cx="104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Rutwik</a:t>
            </a:r>
          </a:p>
        </p:txBody>
      </p:sp>
    </p:spTree>
    <p:extLst>
      <p:ext uri="{BB962C8B-B14F-4D97-AF65-F5344CB8AC3E}">
        <p14:creationId xmlns:p14="http://schemas.microsoft.com/office/powerpoint/2010/main" val="2250559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23747-2092-0650-767D-552AB9ED3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C3222A-447E-4EC5-6DC3-3F8000555378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F8CFE-9B8B-3992-1552-A67E19B787A3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password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46ED6-0D30-E26F-5240-741366E02C15}"/>
              </a:ext>
            </a:extLst>
          </p:cNvPr>
          <p:cNvSpPr txBox="1"/>
          <p:nvPr/>
        </p:nvSpPr>
        <p:spPr>
          <a:xfrm>
            <a:off x="2322576" y="1830524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enter a password for your account.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E1D03C-AA12-EFCA-7813-A9AB33836611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938241EE-9152-7AFE-F76F-504BEDD49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480" y="2624548"/>
            <a:ext cx="1865376" cy="1865376"/>
          </a:xfrm>
          <a:prstGeom prst="rect">
            <a:avLst/>
          </a:prstGeom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29D8DB8-99E8-73F0-E935-774C17191BF6}"/>
              </a:ext>
            </a:extLst>
          </p:cNvPr>
          <p:cNvSpPr/>
          <p:nvPr/>
        </p:nvSpPr>
        <p:spPr>
          <a:xfrm>
            <a:off x="5212080" y="2586228"/>
            <a:ext cx="4379976" cy="40233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82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5ED86-893D-16C9-6159-42A5173F7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2678D1-1198-166F-D9A8-70D9B8BB1EDA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29636-8763-1EF9-1A8E-4784925F44E2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password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64F0B-0928-617B-AF68-236CD35F4CF7}"/>
              </a:ext>
            </a:extLst>
          </p:cNvPr>
          <p:cNvSpPr txBox="1"/>
          <p:nvPr/>
        </p:nvSpPr>
        <p:spPr>
          <a:xfrm>
            <a:off x="2322576" y="1830524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enter a password for your account.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C5943D9-A2DB-2868-8F22-DB33025D2900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74781A-2619-54FF-77B2-FB497F357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480" y="2624548"/>
            <a:ext cx="1865376" cy="1865376"/>
          </a:xfrm>
          <a:prstGeom prst="rect">
            <a:avLst/>
          </a:prstGeom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DAEB2CB-2855-5C5F-4104-FF80B7BFFA30}"/>
              </a:ext>
            </a:extLst>
          </p:cNvPr>
          <p:cNvSpPr/>
          <p:nvPr/>
        </p:nvSpPr>
        <p:spPr>
          <a:xfrm>
            <a:off x="5212080" y="2586228"/>
            <a:ext cx="4379976" cy="40233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1F2F6-47D1-A8B6-2FC4-0F6BC690B8A3}"/>
              </a:ext>
            </a:extLst>
          </p:cNvPr>
          <p:cNvSpPr txBox="1"/>
          <p:nvPr/>
        </p:nvSpPr>
        <p:spPr>
          <a:xfrm>
            <a:off x="5227320" y="2600124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*************</a:t>
            </a:r>
          </a:p>
        </p:txBody>
      </p:sp>
    </p:spTree>
    <p:extLst>
      <p:ext uri="{BB962C8B-B14F-4D97-AF65-F5344CB8AC3E}">
        <p14:creationId xmlns:p14="http://schemas.microsoft.com/office/powerpoint/2010/main" val="2518746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6A49AC-973C-E73C-FBDE-3C2D7C76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66308F-37CE-049B-0D99-306D3426902E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C7C92-A2D1-0615-C2C8-96FDD37E85AB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Choose your wallpaper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9E7AA-DE02-B176-B4A4-4FE6E8200CF7}"/>
              </a:ext>
            </a:extLst>
          </p:cNvPr>
          <p:cNvSpPr txBox="1"/>
          <p:nvPr/>
        </p:nvSpPr>
        <p:spPr>
          <a:xfrm>
            <a:off x="2322576" y="1830524"/>
            <a:ext cx="7269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Please choose the wallpaper you want.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B8BA9C-B11B-3F8F-2CE8-AC5E0FD54F95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10" name="Graphic 9" descr="Paint brush with solid fill">
            <a:extLst>
              <a:ext uri="{FF2B5EF4-FFF2-40B4-BE49-F238E27FC236}">
                <a16:creationId xmlns:a16="http://schemas.microsoft.com/office/drawing/2014/main" id="{E35593E7-1937-1C9D-6A5E-83585E6C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2752345"/>
            <a:ext cx="1551432" cy="1551432"/>
          </a:xfrm>
          <a:prstGeom prst="rect">
            <a:avLst/>
          </a:prstGeom>
        </p:spPr>
      </p:pic>
      <p:pic>
        <p:nvPicPr>
          <p:cNvPr id="14" name="Picture 13" descr="A frog on a leaf&#10;&#10;Description automatically generated">
            <a:extLst>
              <a:ext uri="{FF2B5EF4-FFF2-40B4-BE49-F238E27FC236}">
                <a16:creationId xmlns:a16="http://schemas.microsoft.com/office/drawing/2014/main" id="{9541F221-4C3C-42C6-787F-DAC525606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8" y="2930656"/>
            <a:ext cx="1307908" cy="817442"/>
          </a:xfrm>
          <a:prstGeom prst="rect">
            <a:avLst/>
          </a:prstGeom>
        </p:spPr>
      </p:pic>
      <p:pic>
        <p:nvPicPr>
          <p:cNvPr id="16" name="Picture 15" descr="A green frog on a log&#10;&#10;Description automatically generated">
            <a:extLst>
              <a:ext uri="{FF2B5EF4-FFF2-40B4-BE49-F238E27FC236}">
                <a16:creationId xmlns:a16="http://schemas.microsoft.com/office/drawing/2014/main" id="{6A5960FE-9821-09B9-9E35-7A58FA89F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30656"/>
            <a:ext cx="1453230" cy="81744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D345B5-0CA3-4A2C-40C9-A78243A2208C}"/>
              </a:ext>
            </a:extLst>
          </p:cNvPr>
          <p:cNvSpPr/>
          <p:nvPr/>
        </p:nvSpPr>
        <p:spPr>
          <a:xfrm>
            <a:off x="6096000" y="3810000"/>
            <a:ext cx="1453230" cy="1428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3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33C4B-605F-7BF8-EE16-331AA3629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C546D5-F409-5F95-E62D-3CB4424BA8D5}"/>
              </a:ext>
            </a:extLst>
          </p:cNvPr>
          <p:cNvSpPr/>
          <p:nvPr/>
        </p:nvSpPr>
        <p:spPr>
          <a:xfrm>
            <a:off x="2232660" y="1353312"/>
            <a:ext cx="7726680" cy="4151376"/>
          </a:xfrm>
          <a:prstGeom prst="roundRect">
            <a:avLst>
              <a:gd name="adj" fmla="val 2570"/>
            </a:avLst>
          </a:prstGeom>
          <a:solidFill>
            <a:schemeClr val="accent3"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832EE-5E84-2B87-D6AB-DD3E46B6A82B}"/>
              </a:ext>
            </a:extLst>
          </p:cNvPr>
          <p:cNvSpPr txBox="1"/>
          <p:nvPr/>
        </p:nvSpPr>
        <p:spPr>
          <a:xfrm>
            <a:off x="2322576" y="1436611"/>
            <a:ext cx="5422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19B68-53B4-0A01-2F3D-652B2DF631FB}"/>
              </a:ext>
            </a:extLst>
          </p:cNvPr>
          <p:cNvSpPr txBox="1"/>
          <p:nvPr/>
        </p:nvSpPr>
        <p:spPr>
          <a:xfrm>
            <a:off x="2322576" y="1830524"/>
            <a:ext cx="7269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 for installing Windows Frog Edition, your computer will be ready to use in a couple of minutes,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5BB2C46-163A-A3A7-3F1A-D1F7D92EE086}"/>
              </a:ext>
            </a:extLst>
          </p:cNvPr>
          <p:cNvSpPr/>
          <p:nvPr/>
        </p:nvSpPr>
        <p:spPr>
          <a:xfrm>
            <a:off x="8741664" y="4974336"/>
            <a:ext cx="1069848" cy="40233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658840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05FC9-7222-639E-64C1-0757D8B3F9A2}"/>
              </a:ext>
            </a:extLst>
          </p:cNvPr>
          <p:cNvSpPr txBox="1"/>
          <p:nvPr/>
        </p:nvSpPr>
        <p:spPr>
          <a:xfrm>
            <a:off x="33528" y="5991844"/>
            <a:ext cx="174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6:15 PM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4EE15-9B19-092E-3991-6D541EE3F435}"/>
              </a:ext>
            </a:extLst>
          </p:cNvPr>
          <p:cNvSpPr txBox="1"/>
          <p:nvPr/>
        </p:nvSpPr>
        <p:spPr>
          <a:xfrm>
            <a:off x="33528" y="6361176"/>
            <a:ext cx="174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January 6, 2025</a:t>
            </a:r>
          </a:p>
        </p:txBody>
      </p:sp>
    </p:spTree>
    <p:extLst>
      <p:ext uri="{BB962C8B-B14F-4D97-AF65-F5344CB8AC3E}">
        <p14:creationId xmlns:p14="http://schemas.microsoft.com/office/powerpoint/2010/main" val="167382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208"/>
                    </a14:imgEffect>
                    <a14:imgEffect>
                      <a14:saturation sat="132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FC58A-29BD-F75E-29F6-F2FD634DE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CBCA5D-A65D-181B-1087-8B1A6E8C90EE}"/>
              </a:ext>
            </a:extLst>
          </p:cNvPr>
          <p:cNvSpPr txBox="1"/>
          <p:nvPr/>
        </p:nvSpPr>
        <p:spPr>
          <a:xfrm>
            <a:off x="5084064" y="2588192"/>
            <a:ext cx="174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Rutwik</a:t>
            </a:r>
          </a:p>
        </p:txBody>
      </p:sp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D0AC0D3-2913-D6A1-4EF2-20172C07D947}"/>
              </a:ext>
            </a:extLst>
          </p:cNvPr>
          <p:cNvSpPr/>
          <p:nvPr/>
        </p:nvSpPr>
        <p:spPr>
          <a:xfrm>
            <a:off x="4430268" y="3172967"/>
            <a:ext cx="2551176" cy="338329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een frog toy with a black background&#10;&#10;Description automatically generated">
            <a:extLst>
              <a:ext uri="{FF2B5EF4-FFF2-40B4-BE49-F238E27FC236}">
                <a16:creationId xmlns:a16="http://schemas.microsoft.com/office/drawing/2014/main" id="{25344281-0D1D-E296-458F-3306E52F7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45" y="1068388"/>
            <a:ext cx="1809421" cy="18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8847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208"/>
                    </a14:imgEffect>
                    <a14:imgEffect>
                      <a14:saturation sat="132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0CA00-E3C9-51E7-C69C-5AE80D26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8577E1-FF79-124C-3B80-193C8E2101B4}"/>
              </a:ext>
            </a:extLst>
          </p:cNvPr>
          <p:cNvSpPr txBox="1"/>
          <p:nvPr/>
        </p:nvSpPr>
        <p:spPr>
          <a:xfrm>
            <a:off x="5084064" y="2588192"/>
            <a:ext cx="174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Rutwik</a:t>
            </a:r>
          </a:p>
        </p:txBody>
      </p:sp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623D82A-10B0-4CC0-EEE8-7448C3D36C22}"/>
              </a:ext>
            </a:extLst>
          </p:cNvPr>
          <p:cNvSpPr/>
          <p:nvPr/>
        </p:nvSpPr>
        <p:spPr>
          <a:xfrm>
            <a:off x="4430268" y="3172967"/>
            <a:ext cx="2551176" cy="338329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1D055-3508-6C33-375C-8B434AF96576}"/>
              </a:ext>
            </a:extLst>
          </p:cNvPr>
          <p:cNvSpPr txBox="1"/>
          <p:nvPr/>
        </p:nvSpPr>
        <p:spPr>
          <a:xfrm>
            <a:off x="4430268" y="317296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*************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4E398D9-5FC6-AF88-9C92-AF0EA4503F15}"/>
              </a:ext>
            </a:extLst>
          </p:cNvPr>
          <p:cNvSpPr/>
          <p:nvPr/>
        </p:nvSpPr>
        <p:spPr>
          <a:xfrm>
            <a:off x="5159121" y="3611659"/>
            <a:ext cx="1093470" cy="3383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latin typeface="Segoe UI Light" panose="020B0502040204020203" pitchFamily="34" charset="0"/>
                <a:cs typeface="Segoe UI Light" panose="020B0502040204020203" pitchFamily="34" charset="0"/>
              </a:rPr>
              <a:t>Sign In</a:t>
            </a:r>
          </a:p>
        </p:txBody>
      </p:sp>
      <p:pic>
        <p:nvPicPr>
          <p:cNvPr id="7" name="Picture 6" descr="A green frog toy with a black background&#10;&#10;Description automatically generated">
            <a:extLst>
              <a:ext uri="{FF2B5EF4-FFF2-40B4-BE49-F238E27FC236}">
                <a16:creationId xmlns:a16="http://schemas.microsoft.com/office/drawing/2014/main" id="{F3820B61-7A13-7011-09C1-645C9778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45" y="1068387"/>
            <a:ext cx="1809421" cy="18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3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78399-1633-FDA5-EE2E-9B023F1DE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8DA642-99BE-6199-A81A-C2E15221CE49}"/>
              </a:ext>
            </a:extLst>
          </p:cNvPr>
          <p:cNvSpPr/>
          <p:nvPr/>
        </p:nvSpPr>
        <p:spPr>
          <a:xfrm>
            <a:off x="115824" y="6428232"/>
            <a:ext cx="11960352" cy="356616"/>
          </a:xfrm>
          <a:prstGeom prst="roundRect">
            <a:avLst>
              <a:gd name="adj" fmla="val 22549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logo with a black background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641A3D7-30EB-2468-223F-908C2017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1" y="6465929"/>
            <a:ext cx="250463" cy="281221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41E99A5B-CB8E-58BB-4841-EA72067E9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41" y="6486143"/>
            <a:ext cx="240792" cy="240792"/>
          </a:xfrm>
          <a:prstGeom prst="rect">
            <a:avLst/>
          </a:prstGeom>
        </p:spPr>
      </p:pic>
      <p:pic>
        <p:nvPicPr>
          <p:cNvPr id="14" name="Picture 13" descr="A recycle bin with blue arrows&#10;&#10;Description automatically generated">
            <a:extLst>
              <a:ext uri="{FF2B5EF4-FFF2-40B4-BE49-F238E27FC236}">
                <a16:creationId xmlns:a16="http://schemas.microsoft.com/office/drawing/2014/main" id="{ECD66ECF-94FE-FC8A-381E-D044915D9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"/>
            <a:ext cx="588264" cy="58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D71389-1ECD-1518-00D0-8FB113E3C3CE}"/>
              </a:ext>
            </a:extLst>
          </p:cNvPr>
          <p:cNvSpPr txBox="1"/>
          <p:nvPr/>
        </p:nvSpPr>
        <p:spPr>
          <a:xfrm>
            <a:off x="-20191" y="603027"/>
            <a:ext cx="725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Bin</a:t>
            </a:r>
          </a:p>
        </p:txBody>
      </p:sp>
      <p:pic>
        <p:nvPicPr>
          <p:cNvPr id="17" name="Picture 16" descr="A blue and green swirl logo&#10;&#10;Description automatically generated">
            <a:extLst>
              <a:ext uri="{FF2B5EF4-FFF2-40B4-BE49-F238E27FC236}">
                <a16:creationId xmlns:a16="http://schemas.microsoft.com/office/drawing/2014/main" id="{40B626C0-E683-02DA-8270-5C433EE08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" y="1071611"/>
            <a:ext cx="491757" cy="491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CAF694-99A9-51F1-285C-F544FC5CE607}"/>
              </a:ext>
            </a:extLst>
          </p:cNvPr>
          <p:cNvSpPr txBox="1"/>
          <p:nvPr/>
        </p:nvSpPr>
        <p:spPr>
          <a:xfrm>
            <a:off x="-60481" y="1516362"/>
            <a:ext cx="79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Edge</a:t>
            </a:r>
          </a:p>
        </p:txBody>
      </p:sp>
      <p:pic>
        <p:nvPicPr>
          <p:cNvPr id="19" name="Picture 18" descr="A blue and green swirl logo&#10;&#10;Description automatically generated">
            <a:extLst>
              <a:ext uri="{FF2B5EF4-FFF2-40B4-BE49-F238E27FC236}">
                <a16:creationId xmlns:a16="http://schemas.microsoft.com/office/drawing/2014/main" id="{652E56D0-3D16-456E-28BC-6A00C48EA7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0" y="6486143"/>
            <a:ext cx="245878" cy="245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8AFD22-FE20-C01C-F328-9802FD0A05D5}"/>
              </a:ext>
            </a:extLst>
          </p:cNvPr>
          <p:cNvSpPr txBox="1"/>
          <p:nvPr/>
        </p:nvSpPr>
        <p:spPr>
          <a:xfrm>
            <a:off x="11356181" y="6452650"/>
            <a:ext cx="561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6:16 PM</a:t>
            </a:r>
            <a:b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1/6/2025</a:t>
            </a:r>
          </a:p>
        </p:txBody>
      </p:sp>
      <p:pic>
        <p:nvPicPr>
          <p:cNvPr id="22" name="Graphic 21" descr="Ringer with solid fill">
            <a:extLst>
              <a:ext uri="{FF2B5EF4-FFF2-40B4-BE49-F238E27FC236}">
                <a16:creationId xmlns:a16="http://schemas.microsoft.com/office/drawing/2014/main" id="{2FC4D173-BCFD-AD10-4E03-23FCA07B8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96840" y="6473188"/>
            <a:ext cx="266700" cy="266700"/>
          </a:xfrm>
          <a:prstGeom prst="rect">
            <a:avLst/>
          </a:prstGeom>
        </p:spPr>
      </p:pic>
      <p:pic>
        <p:nvPicPr>
          <p:cNvPr id="24" name="Graphic 23" descr="Caret Up with solid fill">
            <a:extLst>
              <a:ext uri="{FF2B5EF4-FFF2-40B4-BE49-F238E27FC236}">
                <a16:creationId xmlns:a16="http://schemas.microsoft.com/office/drawing/2014/main" id="{FD9AAE5A-C352-0E1F-45D7-D1C777AF9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5402" y="6511309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4AAA5-0A7A-90F7-25A2-F3E40B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B4D245-F2C4-3694-8C89-7317D3A3BFAE}"/>
              </a:ext>
            </a:extLst>
          </p:cNvPr>
          <p:cNvSpPr/>
          <p:nvPr/>
        </p:nvSpPr>
        <p:spPr>
          <a:xfrm>
            <a:off x="115824" y="6428232"/>
            <a:ext cx="11960352" cy="356616"/>
          </a:xfrm>
          <a:prstGeom prst="roundRect">
            <a:avLst>
              <a:gd name="adj" fmla="val 22549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logo with a black background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5AD5D51-58C8-D0FF-4F84-CCA0F5274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1" y="6465929"/>
            <a:ext cx="250463" cy="281221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F1AF6723-4734-1B1A-E65C-F49803564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41" y="6486143"/>
            <a:ext cx="240792" cy="240792"/>
          </a:xfrm>
          <a:prstGeom prst="rect">
            <a:avLst/>
          </a:prstGeom>
        </p:spPr>
      </p:pic>
      <p:pic>
        <p:nvPicPr>
          <p:cNvPr id="14" name="Picture 13" descr="A recycle bin with blue arrows&#10;&#10;Description automatically generated">
            <a:extLst>
              <a:ext uri="{FF2B5EF4-FFF2-40B4-BE49-F238E27FC236}">
                <a16:creationId xmlns:a16="http://schemas.microsoft.com/office/drawing/2014/main" id="{BCBA3F2C-F234-4694-CAEF-42AF6A8E4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"/>
            <a:ext cx="588264" cy="58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E7724C-077B-C6CF-E5F3-A58FC992B552}"/>
              </a:ext>
            </a:extLst>
          </p:cNvPr>
          <p:cNvSpPr txBox="1"/>
          <p:nvPr/>
        </p:nvSpPr>
        <p:spPr>
          <a:xfrm>
            <a:off x="-20191" y="603027"/>
            <a:ext cx="725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Bin</a:t>
            </a:r>
          </a:p>
        </p:txBody>
      </p:sp>
      <p:pic>
        <p:nvPicPr>
          <p:cNvPr id="17" name="Picture 16" descr="A blue and green swirl logo&#10;&#10;Description automatically generated">
            <a:extLst>
              <a:ext uri="{FF2B5EF4-FFF2-40B4-BE49-F238E27FC236}">
                <a16:creationId xmlns:a16="http://schemas.microsoft.com/office/drawing/2014/main" id="{9BF051CF-F522-1A3C-E860-DD496EC7A4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" y="1071611"/>
            <a:ext cx="491757" cy="491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C10FFA-BF21-5C5C-1ACB-BD81080676F6}"/>
              </a:ext>
            </a:extLst>
          </p:cNvPr>
          <p:cNvSpPr txBox="1"/>
          <p:nvPr/>
        </p:nvSpPr>
        <p:spPr>
          <a:xfrm>
            <a:off x="-60481" y="1516362"/>
            <a:ext cx="79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Edge</a:t>
            </a:r>
          </a:p>
        </p:txBody>
      </p:sp>
      <p:pic>
        <p:nvPicPr>
          <p:cNvPr id="19" name="Picture 18" descr="A blue and green swirl logo&#10;&#10;Description automatically generated">
            <a:extLst>
              <a:ext uri="{FF2B5EF4-FFF2-40B4-BE49-F238E27FC236}">
                <a16:creationId xmlns:a16="http://schemas.microsoft.com/office/drawing/2014/main" id="{BD5160F9-598D-8BE6-8C9A-3C481A7C5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0" y="6486143"/>
            <a:ext cx="245878" cy="245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69D6DD-4B6B-6BB5-A325-8F6758E140A4}"/>
              </a:ext>
            </a:extLst>
          </p:cNvPr>
          <p:cNvSpPr txBox="1"/>
          <p:nvPr/>
        </p:nvSpPr>
        <p:spPr>
          <a:xfrm>
            <a:off x="11356181" y="6452650"/>
            <a:ext cx="561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6:16 PM</a:t>
            </a:r>
            <a:b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1/6/2025</a:t>
            </a:r>
          </a:p>
        </p:txBody>
      </p:sp>
      <p:pic>
        <p:nvPicPr>
          <p:cNvPr id="22" name="Graphic 21" descr="Ringer with solid fill">
            <a:extLst>
              <a:ext uri="{FF2B5EF4-FFF2-40B4-BE49-F238E27FC236}">
                <a16:creationId xmlns:a16="http://schemas.microsoft.com/office/drawing/2014/main" id="{9F3DA8E6-0EF9-E45A-27DF-131ECEC024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96840" y="6473188"/>
            <a:ext cx="266700" cy="266700"/>
          </a:xfrm>
          <a:prstGeom prst="rect">
            <a:avLst/>
          </a:prstGeom>
        </p:spPr>
      </p:pic>
      <p:pic>
        <p:nvPicPr>
          <p:cNvPr id="24" name="Graphic 23" descr="Caret Up with solid fill">
            <a:extLst>
              <a:ext uri="{FF2B5EF4-FFF2-40B4-BE49-F238E27FC236}">
                <a16:creationId xmlns:a16="http://schemas.microsoft.com/office/drawing/2014/main" id="{A0C85D59-FA7F-B1C2-098D-2E27FFD848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5402" y="6511309"/>
            <a:ext cx="190500" cy="1905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20D91E-F11A-1E4E-9AB8-59BF43CA056E}"/>
              </a:ext>
            </a:extLst>
          </p:cNvPr>
          <p:cNvSpPr/>
          <p:nvPr/>
        </p:nvSpPr>
        <p:spPr>
          <a:xfrm>
            <a:off x="51168" y="719327"/>
            <a:ext cx="4978032" cy="5650993"/>
          </a:xfrm>
          <a:prstGeom prst="roundRect">
            <a:avLst>
              <a:gd name="adj" fmla="val 5430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81152-D29D-FEEE-C0C3-5AE03D2F19FD}"/>
              </a:ext>
            </a:extLst>
          </p:cNvPr>
          <p:cNvSpPr txBox="1"/>
          <p:nvPr/>
        </p:nvSpPr>
        <p:spPr>
          <a:xfrm>
            <a:off x="157201" y="927839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514191-32F2-3CEE-9432-D6044270914F}"/>
              </a:ext>
            </a:extLst>
          </p:cNvPr>
          <p:cNvSpPr/>
          <p:nvPr/>
        </p:nvSpPr>
        <p:spPr>
          <a:xfrm>
            <a:off x="157201" y="1404893"/>
            <a:ext cx="4790719" cy="3426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Search for apps, settings, and documents.</a:t>
            </a:r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BB808512-0167-33D7-476B-7F2848FB8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797" y="1416048"/>
            <a:ext cx="294640" cy="29464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D8A5A-9266-1837-4107-FC4B8CAB907B}"/>
              </a:ext>
            </a:extLst>
          </p:cNvPr>
          <p:cNvSpPr/>
          <p:nvPr/>
        </p:nvSpPr>
        <p:spPr>
          <a:xfrm>
            <a:off x="3952240" y="1869440"/>
            <a:ext cx="904240" cy="3426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57516-5EFB-2038-23BB-A11388BB3D0C}"/>
              </a:ext>
            </a:extLst>
          </p:cNvPr>
          <p:cNvSpPr txBox="1"/>
          <p:nvPr/>
        </p:nvSpPr>
        <p:spPr>
          <a:xfrm>
            <a:off x="157200" y="1785217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D7FB3-AA99-67B6-48F3-6725BBE1D359}"/>
              </a:ext>
            </a:extLst>
          </p:cNvPr>
          <p:cNvSpPr txBox="1"/>
          <p:nvPr/>
        </p:nvSpPr>
        <p:spPr>
          <a:xfrm>
            <a:off x="115824" y="2392000"/>
            <a:ext cx="45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currently no apps here, open some apps to get more things here.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B7D0-AC99-A56C-723D-C179B6BBC954}"/>
              </a:ext>
            </a:extLst>
          </p:cNvPr>
          <p:cNvSpPr txBox="1"/>
          <p:nvPr/>
        </p:nvSpPr>
        <p:spPr>
          <a:xfrm>
            <a:off x="115824" y="3975175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Pinned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71357D-DB15-33C1-F244-01B2594DEFD2}"/>
              </a:ext>
            </a:extLst>
          </p:cNvPr>
          <p:cNvSpPr txBox="1"/>
          <p:nvPr/>
        </p:nvSpPr>
        <p:spPr>
          <a:xfrm>
            <a:off x="115824" y="4441778"/>
            <a:ext cx="45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currently no apps pinned to the start menu.</a:t>
            </a:r>
          </a:p>
        </p:txBody>
      </p:sp>
      <p:pic>
        <p:nvPicPr>
          <p:cNvPr id="21" name="Picture 20" descr="A green frog toy with a black background&#10;&#10;Description automatically generated">
            <a:extLst>
              <a:ext uri="{FF2B5EF4-FFF2-40B4-BE49-F238E27FC236}">
                <a16:creationId xmlns:a16="http://schemas.microsoft.com/office/drawing/2014/main" id="{7126EFAB-0074-4136-A395-6F67B14BCB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" y="5786389"/>
            <a:ext cx="561975" cy="5628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B31E1A-6D12-18BA-742F-82D8A3435CC3}"/>
              </a:ext>
            </a:extLst>
          </p:cNvPr>
          <p:cNvSpPr txBox="1"/>
          <p:nvPr/>
        </p:nvSpPr>
        <p:spPr>
          <a:xfrm>
            <a:off x="689833" y="5916419"/>
            <a:ext cx="797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Rutwik</a:t>
            </a:r>
          </a:p>
        </p:txBody>
      </p:sp>
      <p:pic>
        <p:nvPicPr>
          <p:cNvPr id="26" name="Graphic 25" descr="Power with solid fill">
            <a:extLst>
              <a:ext uri="{FF2B5EF4-FFF2-40B4-BE49-F238E27FC236}">
                <a16:creationId xmlns:a16="http://schemas.microsoft.com/office/drawing/2014/main" id="{B17FC664-78A6-B58A-E828-DC1DDF6DB0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042" y="5994954"/>
            <a:ext cx="287438" cy="287438"/>
          </a:xfrm>
          <a:prstGeom prst="rect">
            <a:avLst/>
          </a:prstGeom>
        </p:spPr>
      </p:pic>
      <p:pic>
        <p:nvPicPr>
          <p:cNvPr id="28" name="Graphic 27" descr="Lock with solid fill">
            <a:extLst>
              <a:ext uri="{FF2B5EF4-FFF2-40B4-BE49-F238E27FC236}">
                <a16:creationId xmlns:a16="http://schemas.microsoft.com/office/drawing/2014/main" id="{10568944-0C72-576B-7EB0-2CD2ECA90F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89577" y="6023890"/>
            <a:ext cx="229565" cy="2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7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DF90D-F594-7FB8-1107-85869B28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52826F-D8CC-E50D-7743-73F647D12D89}"/>
              </a:ext>
            </a:extLst>
          </p:cNvPr>
          <p:cNvSpPr/>
          <p:nvPr/>
        </p:nvSpPr>
        <p:spPr>
          <a:xfrm>
            <a:off x="3123446" y="2759941"/>
            <a:ext cx="5604095" cy="1338118"/>
          </a:xfrm>
          <a:prstGeom prst="round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7B094934-2E12-956F-EEC5-9EA70749E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69" y="2856732"/>
            <a:ext cx="1142244" cy="1144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DD3DA-8F29-8F68-BCA6-1A878C72F8DB}"/>
              </a:ext>
            </a:extLst>
          </p:cNvPr>
          <p:cNvSpPr txBox="1"/>
          <p:nvPr/>
        </p:nvSpPr>
        <p:spPr>
          <a:xfrm>
            <a:off x="4371641" y="3152000"/>
            <a:ext cx="3920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Frog </a:t>
            </a:r>
            <a:r>
              <a:rPr lang="en-US" sz="1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Edition</a:t>
            </a:r>
            <a:endParaRPr lang="en-US" sz="3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10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38C8B6-C165-C629-9577-EC5EFD0F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D26555-2D94-8FBA-39FB-2C636C950126}"/>
              </a:ext>
            </a:extLst>
          </p:cNvPr>
          <p:cNvSpPr/>
          <p:nvPr/>
        </p:nvSpPr>
        <p:spPr>
          <a:xfrm>
            <a:off x="115824" y="6428232"/>
            <a:ext cx="11960352" cy="356616"/>
          </a:xfrm>
          <a:prstGeom prst="roundRect">
            <a:avLst>
              <a:gd name="adj" fmla="val 22549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logo with a black background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F47739-15B8-5719-5B96-7CBF59F0F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1" y="6465929"/>
            <a:ext cx="250463" cy="281221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AB19E9A9-07BD-6FF9-37F8-4C4F5F1C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41" y="6486143"/>
            <a:ext cx="240792" cy="240792"/>
          </a:xfrm>
          <a:prstGeom prst="rect">
            <a:avLst/>
          </a:prstGeom>
        </p:spPr>
      </p:pic>
      <p:pic>
        <p:nvPicPr>
          <p:cNvPr id="14" name="Picture 13" descr="A recycle bin with blue arrows&#10;&#10;Description automatically generated">
            <a:extLst>
              <a:ext uri="{FF2B5EF4-FFF2-40B4-BE49-F238E27FC236}">
                <a16:creationId xmlns:a16="http://schemas.microsoft.com/office/drawing/2014/main" id="{BFF070E1-6E32-37B1-0BA3-061267478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"/>
            <a:ext cx="588264" cy="58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32A2BF-2616-0ACB-DB1B-C64284EF4C51}"/>
              </a:ext>
            </a:extLst>
          </p:cNvPr>
          <p:cNvSpPr txBox="1"/>
          <p:nvPr/>
        </p:nvSpPr>
        <p:spPr>
          <a:xfrm>
            <a:off x="-20191" y="603027"/>
            <a:ext cx="725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Bin</a:t>
            </a:r>
          </a:p>
        </p:txBody>
      </p:sp>
      <p:pic>
        <p:nvPicPr>
          <p:cNvPr id="17" name="Picture 16" descr="A blue and green swirl logo&#10;&#10;Description automatically generated">
            <a:extLst>
              <a:ext uri="{FF2B5EF4-FFF2-40B4-BE49-F238E27FC236}">
                <a16:creationId xmlns:a16="http://schemas.microsoft.com/office/drawing/2014/main" id="{AD79BEC3-9D6C-83D8-2C9D-291B227A8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" y="1071611"/>
            <a:ext cx="491757" cy="491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A84F88-2F19-BF7D-2A06-D8DA73DC554A}"/>
              </a:ext>
            </a:extLst>
          </p:cNvPr>
          <p:cNvSpPr txBox="1"/>
          <p:nvPr/>
        </p:nvSpPr>
        <p:spPr>
          <a:xfrm>
            <a:off x="-60481" y="1516362"/>
            <a:ext cx="79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Edge</a:t>
            </a:r>
          </a:p>
        </p:txBody>
      </p:sp>
      <p:pic>
        <p:nvPicPr>
          <p:cNvPr id="19" name="Picture 18" descr="A blue and green swirl logo&#10;&#10;Description automatically generated">
            <a:extLst>
              <a:ext uri="{FF2B5EF4-FFF2-40B4-BE49-F238E27FC236}">
                <a16:creationId xmlns:a16="http://schemas.microsoft.com/office/drawing/2014/main" id="{C04D122B-56D6-034C-C40F-2377A8505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0" y="6486143"/>
            <a:ext cx="245878" cy="245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C5FABD-D8C2-954A-7480-612492B84DC2}"/>
              </a:ext>
            </a:extLst>
          </p:cNvPr>
          <p:cNvSpPr txBox="1"/>
          <p:nvPr/>
        </p:nvSpPr>
        <p:spPr>
          <a:xfrm>
            <a:off x="11356181" y="6452650"/>
            <a:ext cx="561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6:16 PM</a:t>
            </a:r>
            <a:b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1/6/2025</a:t>
            </a:r>
          </a:p>
        </p:txBody>
      </p:sp>
      <p:pic>
        <p:nvPicPr>
          <p:cNvPr id="22" name="Graphic 21" descr="Ringer with solid fill">
            <a:extLst>
              <a:ext uri="{FF2B5EF4-FFF2-40B4-BE49-F238E27FC236}">
                <a16:creationId xmlns:a16="http://schemas.microsoft.com/office/drawing/2014/main" id="{C7F68139-16E6-A72A-08B6-FC90A5334E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96840" y="6473188"/>
            <a:ext cx="266700" cy="266700"/>
          </a:xfrm>
          <a:prstGeom prst="rect">
            <a:avLst/>
          </a:prstGeom>
        </p:spPr>
      </p:pic>
      <p:pic>
        <p:nvPicPr>
          <p:cNvPr id="24" name="Graphic 23" descr="Caret Up with solid fill">
            <a:extLst>
              <a:ext uri="{FF2B5EF4-FFF2-40B4-BE49-F238E27FC236}">
                <a16:creationId xmlns:a16="http://schemas.microsoft.com/office/drawing/2014/main" id="{FA2C2610-2C1E-F3B0-81F5-D44F33060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5402" y="6511309"/>
            <a:ext cx="190500" cy="1905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8B5E3F-8AF2-DE15-0A38-B69042FFF39C}"/>
              </a:ext>
            </a:extLst>
          </p:cNvPr>
          <p:cNvSpPr/>
          <p:nvPr/>
        </p:nvSpPr>
        <p:spPr>
          <a:xfrm>
            <a:off x="51168" y="719327"/>
            <a:ext cx="4978032" cy="5650993"/>
          </a:xfrm>
          <a:prstGeom prst="roundRect">
            <a:avLst>
              <a:gd name="adj" fmla="val 5430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CB16E-1F88-C6B0-33EC-2DE0531E3A34}"/>
              </a:ext>
            </a:extLst>
          </p:cNvPr>
          <p:cNvSpPr txBox="1"/>
          <p:nvPr/>
        </p:nvSpPr>
        <p:spPr>
          <a:xfrm>
            <a:off x="157201" y="927839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1FF4DC-85FE-2068-CC74-F5742EA8520F}"/>
              </a:ext>
            </a:extLst>
          </p:cNvPr>
          <p:cNvSpPr/>
          <p:nvPr/>
        </p:nvSpPr>
        <p:spPr>
          <a:xfrm>
            <a:off x="157201" y="1404893"/>
            <a:ext cx="4790719" cy="3426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winver</a:t>
            </a:r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609216D-995E-C6D3-C9EF-868C981CB646}"/>
              </a:ext>
            </a:extLst>
          </p:cNvPr>
          <p:cNvSpPr txBox="1"/>
          <p:nvPr/>
        </p:nvSpPr>
        <p:spPr>
          <a:xfrm>
            <a:off x="657276" y="1933833"/>
            <a:ext cx="13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winver</a:t>
            </a:r>
            <a:endParaRPr 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Picture 20" descr="A green frog toy with a black background&#10;&#10;Description automatically generated">
            <a:extLst>
              <a:ext uri="{FF2B5EF4-FFF2-40B4-BE49-F238E27FC236}">
                <a16:creationId xmlns:a16="http://schemas.microsoft.com/office/drawing/2014/main" id="{323A772B-E08D-1146-6E3F-D581038FEF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" y="5786389"/>
            <a:ext cx="561975" cy="5628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D1EB4F-024C-BC76-29D0-385E3A6CA00D}"/>
              </a:ext>
            </a:extLst>
          </p:cNvPr>
          <p:cNvSpPr txBox="1"/>
          <p:nvPr/>
        </p:nvSpPr>
        <p:spPr>
          <a:xfrm>
            <a:off x="689833" y="5916419"/>
            <a:ext cx="797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Rutwik</a:t>
            </a:r>
          </a:p>
        </p:txBody>
      </p:sp>
      <p:pic>
        <p:nvPicPr>
          <p:cNvPr id="26" name="Graphic 25" descr="Power with solid fill">
            <a:extLst>
              <a:ext uri="{FF2B5EF4-FFF2-40B4-BE49-F238E27FC236}">
                <a16:creationId xmlns:a16="http://schemas.microsoft.com/office/drawing/2014/main" id="{16F696B6-65FE-98F1-8022-DFA5A53C79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042" y="5994954"/>
            <a:ext cx="287438" cy="287438"/>
          </a:xfrm>
          <a:prstGeom prst="rect">
            <a:avLst/>
          </a:prstGeom>
        </p:spPr>
      </p:pic>
      <p:pic>
        <p:nvPicPr>
          <p:cNvPr id="28" name="Graphic 27" descr="Lock with solid fill">
            <a:extLst>
              <a:ext uri="{FF2B5EF4-FFF2-40B4-BE49-F238E27FC236}">
                <a16:creationId xmlns:a16="http://schemas.microsoft.com/office/drawing/2014/main" id="{1713DA09-F0C4-99B6-0A4D-8E7D31A94B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89577" y="6023890"/>
            <a:ext cx="229565" cy="229565"/>
          </a:xfrm>
          <a:prstGeom prst="rect">
            <a:avLst/>
          </a:prstGeom>
        </p:spPr>
      </p:pic>
      <p:pic>
        <p:nvPicPr>
          <p:cNvPr id="25" name="Graphic 24" descr="Web design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4E1D0AA-F679-73D4-EF5F-E07C91133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0076" y="188989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77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39CA5-D7F1-7E71-A02E-DFED99A2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5C6B8E-EA30-9FC6-A7BA-3D437D7DA62F}"/>
              </a:ext>
            </a:extLst>
          </p:cNvPr>
          <p:cNvSpPr/>
          <p:nvPr/>
        </p:nvSpPr>
        <p:spPr>
          <a:xfrm>
            <a:off x="115824" y="6428232"/>
            <a:ext cx="11960352" cy="356616"/>
          </a:xfrm>
          <a:prstGeom prst="roundRect">
            <a:avLst>
              <a:gd name="adj" fmla="val 22549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logo with a black background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70372E4-36E7-B83D-08E0-2C90D9FC8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1" y="6465929"/>
            <a:ext cx="250463" cy="281221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6E69B593-D56C-C5EC-3622-8F6D4F042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41" y="6486143"/>
            <a:ext cx="240792" cy="240792"/>
          </a:xfrm>
          <a:prstGeom prst="rect">
            <a:avLst/>
          </a:prstGeom>
        </p:spPr>
      </p:pic>
      <p:pic>
        <p:nvPicPr>
          <p:cNvPr id="14" name="Picture 13" descr="A recycle bin with blue arrows&#10;&#10;Description automatically generated">
            <a:extLst>
              <a:ext uri="{FF2B5EF4-FFF2-40B4-BE49-F238E27FC236}">
                <a16:creationId xmlns:a16="http://schemas.microsoft.com/office/drawing/2014/main" id="{C347DDB2-D991-5117-F1EF-46D62CC0B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"/>
            <a:ext cx="588264" cy="58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63A16B-73B5-A473-9AB3-8283B76D8ACD}"/>
              </a:ext>
            </a:extLst>
          </p:cNvPr>
          <p:cNvSpPr txBox="1"/>
          <p:nvPr/>
        </p:nvSpPr>
        <p:spPr>
          <a:xfrm>
            <a:off x="-20191" y="603027"/>
            <a:ext cx="725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Bin</a:t>
            </a:r>
          </a:p>
        </p:txBody>
      </p:sp>
      <p:pic>
        <p:nvPicPr>
          <p:cNvPr id="17" name="Picture 16" descr="A blue and green swirl logo&#10;&#10;Description automatically generated">
            <a:extLst>
              <a:ext uri="{FF2B5EF4-FFF2-40B4-BE49-F238E27FC236}">
                <a16:creationId xmlns:a16="http://schemas.microsoft.com/office/drawing/2014/main" id="{DBC24FF9-2622-417F-031C-3874CAA9A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" y="1071611"/>
            <a:ext cx="491757" cy="491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2D9245-977A-AB10-CEAD-B17EEB7252F4}"/>
              </a:ext>
            </a:extLst>
          </p:cNvPr>
          <p:cNvSpPr txBox="1"/>
          <p:nvPr/>
        </p:nvSpPr>
        <p:spPr>
          <a:xfrm>
            <a:off x="-60481" y="1516362"/>
            <a:ext cx="79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Edge</a:t>
            </a:r>
          </a:p>
        </p:txBody>
      </p:sp>
      <p:pic>
        <p:nvPicPr>
          <p:cNvPr id="19" name="Picture 18" descr="A blue and green swirl logo&#10;&#10;Description automatically generated">
            <a:extLst>
              <a:ext uri="{FF2B5EF4-FFF2-40B4-BE49-F238E27FC236}">
                <a16:creationId xmlns:a16="http://schemas.microsoft.com/office/drawing/2014/main" id="{2EEA01F4-18FE-96BA-376C-C8E7C3C11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0" y="6486143"/>
            <a:ext cx="245878" cy="245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D979F7-0545-FD21-571D-34FB8F332F71}"/>
              </a:ext>
            </a:extLst>
          </p:cNvPr>
          <p:cNvSpPr txBox="1"/>
          <p:nvPr/>
        </p:nvSpPr>
        <p:spPr>
          <a:xfrm>
            <a:off x="11356181" y="6452650"/>
            <a:ext cx="561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6:16 PM</a:t>
            </a:r>
            <a:b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1/6/2025</a:t>
            </a:r>
          </a:p>
        </p:txBody>
      </p:sp>
      <p:pic>
        <p:nvPicPr>
          <p:cNvPr id="22" name="Graphic 21" descr="Ringer with solid fill">
            <a:extLst>
              <a:ext uri="{FF2B5EF4-FFF2-40B4-BE49-F238E27FC236}">
                <a16:creationId xmlns:a16="http://schemas.microsoft.com/office/drawing/2014/main" id="{C43D12B4-03D0-3D58-3C24-1B88E420D2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96840" y="6473188"/>
            <a:ext cx="266700" cy="266700"/>
          </a:xfrm>
          <a:prstGeom prst="rect">
            <a:avLst/>
          </a:prstGeom>
        </p:spPr>
      </p:pic>
      <p:pic>
        <p:nvPicPr>
          <p:cNvPr id="24" name="Graphic 23" descr="Caret Up with solid fill">
            <a:extLst>
              <a:ext uri="{FF2B5EF4-FFF2-40B4-BE49-F238E27FC236}">
                <a16:creationId xmlns:a16="http://schemas.microsoft.com/office/drawing/2014/main" id="{F45DDBE2-2373-44A6-2141-D997DF4E98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5402" y="6511309"/>
            <a:ext cx="190500" cy="190500"/>
          </a:xfrm>
          <a:prstGeom prst="rect">
            <a:avLst/>
          </a:prstGeom>
        </p:spPr>
      </p:pic>
      <p:pic>
        <p:nvPicPr>
          <p:cNvPr id="2" name="Graphic 1" descr="Web design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3F5E21C-94DC-341B-6E10-3640F09315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2429" y="6435240"/>
            <a:ext cx="342596" cy="342596"/>
          </a:xfrm>
          <a:prstGeom prst="rect">
            <a:avLst/>
          </a:prstGeom>
        </p:spPr>
      </p:pic>
      <p:pic>
        <p:nvPicPr>
          <p:cNvPr id="2050" name="Picture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B8DCB8-5D3A-ABB5-831E-54F6C1F3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29" y="405950"/>
            <a:ext cx="6487723" cy="59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77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5946F-9597-4E46-7A0F-B1CB58B8D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C271D2-122D-1A24-2289-53259FEEBDA2}"/>
              </a:ext>
            </a:extLst>
          </p:cNvPr>
          <p:cNvSpPr/>
          <p:nvPr/>
        </p:nvSpPr>
        <p:spPr>
          <a:xfrm>
            <a:off x="115824" y="6428232"/>
            <a:ext cx="11960352" cy="356616"/>
          </a:xfrm>
          <a:prstGeom prst="roundRect">
            <a:avLst>
              <a:gd name="adj" fmla="val 22549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logo with a black background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BEA659-F551-5D9A-A29D-4F73D0788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1" y="6465929"/>
            <a:ext cx="250463" cy="281221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CEC91D75-E8F0-151B-8E04-CA482AED8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41" y="6486143"/>
            <a:ext cx="240792" cy="240792"/>
          </a:xfrm>
          <a:prstGeom prst="rect">
            <a:avLst/>
          </a:prstGeom>
        </p:spPr>
      </p:pic>
      <p:pic>
        <p:nvPicPr>
          <p:cNvPr id="14" name="Picture 13" descr="A recycle bin with blue arrows&#10;&#10;Description automatically generated">
            <a:extLst>
              <a:ext uri="{FF2B5EF4-FFF2-40B4-BE49-F238E27FC236}">
                <a16:creationId xmlns:a16="http://schemas.microsoft.com/office/drawing/2014/main" id="{7EEDD022-409F-6ADE-9B3D-2ACEC394F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"/>
            <a:ext cx="588264" cy="58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3AEFC1-7E38-E46C-06BD-2CF98F6FD251}"/>
              </a:ext>
            </a:extLst>
          </p:cNvPr>
          <p:cNvSpPr txBox="1"/>
          <p:nvPr/>
        </p:nvSpPr>
        <p:spPr>
          <a:xfrm>
            <a:off x="-20191" y="603027"/>
            <a:ext cx="725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Bin</a:t>
            </a:r>
          </a:p>
        </p:txBody>
      </p:sp>
      <p:pic>
        <p:nvPicPr>
          <p:cNvPr id="17" name="Picture 16" descr="A blue and green swirl logo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754D1F1-7A91-8540-BC24-08961328E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" y="1071611"/>
            <a:ext cx="491757" cy="491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FD2208-FCFE-1EA3-013B-A7D595F258B5}"/>
              </a:ext>
            </a:extLst>
          </p:cNvPr>
          <p:cNvSpPr txBox="1"/>
          <p:nvPr/>
        </p:nvSpPr>
        <p:spPr>
          <a:xfrm>
            <a:off x="-60481" y="1516362"/>
            <a:ext cx="79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Edge</a:t>
            </a:r>
          </a:p>
        </p:txBody>
      </p:sp>
      <p:pic>
        <p:nvPicPr>
          <p:cNvPr id="19" name="Picture 18" descr="A blue and green swirl logo&#10;&#10;Description automatically generated">
            <a:extLst>
              <a:ext uri="{FF2B5EF4-FFF2-40B4-BE49-F238E27FC236}">
                <a16:creationId xmlns:a16="http://schemas.microsoft.com/office/drawing/2014/main" id="{95A492DF-E12E-E075-4BCA-AD510C6D0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0" y="6486143"/>
            <a:ext cx="245878" cy="245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892CF5-66A4-20E9-A43D-E5B6B1223E0B}"/>
              </a:ext>
            </a:extLst>
          </p:cNvPr>
          <p:cNvSpPr txBox="1"/>
          <p:nvPr/>
        </p:nvSpPr>
        <p:spPr>
          <a:xfrm>
            <a:off x="11356181" y="6452650"/>
            <a:ext cx="561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6:16 PM</a:t>
            </a:r>
            <a:b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1/6/2025</a:t>
            </a:r>
          </a:p>
        </p:txBody>
      </p:sp>
      <p:pic>
        <p:nvPicPr>
          <p:cNvPr id="22" name="Graphic 21" descr="Ringer with solid fill">
            <a:extLst>
              <a:ext uri="{FF2B5EF4-FFF2-40B4-BE49-F238E27FC236}">
                <a16:creationId xmlns:a16="http://schemas.microsoft.com/office/drawing/2014/main" id="{93D512A0-7149-D1E9-CEC5-1EC41F4CFB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96840" y="6473188"/>
            <a:ext cx="266700" cy="266700"/>
          </a:xfrm>
          <a:prstGeom prst="rect">
            <a:avLst/>
          </a:prstGeom>
        </p:spPr>
      </p:pic>
      <p:pic>
        <p:nvPicPr>
          <p:cNvPr id="24" name="Graphic 23" descr="Caret Up with solid fill">
            <a:extLst>
              <a:ext uri="{FF2B5EF4-FFF2-40B4-BE49-F238E27FC236}">
                <a16:creationId xmlns:a16="http://schemas.microsoft.com/office/drawing/2014/main" id="{144DD91E-231F-1A84-7062-CA98EF6A7C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5402" y="6511309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040EA-6EC8-98EB-3BAA-F87618442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0CBCE2-33C2-3036-627E-F8A46C7FD687}"/>
              </a:ext>
            </a:extLst>
          </p:cNvPr>
          <p:cNvSpPr/>
          <p:nvPr/>
        </p:nvSpPr>
        <p:spPr>
          <a:xfrm>
            <a:off x="115824" y="6428232"/>
            <a:ext cx="11960352" cy="356616"/>
          </a:xfrm>
          <a:prstGeom prst="roundRect">
            <a:avLst>
              <a:gd name="adj" fmla="val 22549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logo with a black background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1A4F334-2AAF-AB89-EC2F-A87174A21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1" y="6465929"/>
            <a:ext cx="250463" cy="281221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D9A155E5-68CB-B5F3-ADD3-FED8BFE9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41" y="6486143"/>
            <a:ext cx="240792" cy="240792"/>
          </a:xfrm>
          <a:prstGeom prst="rect">
            <a:avLst/>
          </a:prstGeom>
        </p:spPr>
      </p:pic>
      <p:pic>
        <p:nvPicPr>
          <p:cNvPr id="14" name="Picture 13" descr="A recycle bin with blue arrows&#10;&#10;Description automatically generated">
            <a:extLst>
              <a:ext uri="{FF2B5EF4-FFF2-40B4-BE49-F238E27FC236}">
                <a16:creationId xmlns:a16="http://schemas.microsoft.com/office/drawing/2014/main" id="{F09874B6-7B95-7762-134B-87B0F84B82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"/>
            <a:ext cx="588264" cy="58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E9718F-51A4-78E4-BF49-42E8C223ECCC}"/>
              </a:ext>
            </a:extLst>
          </p:cNvPr>
          <p:cNvSpPr txBox="1"/>
          <p:nvPr/>
        </p:nvSpPr>
        <p:spPr>
          <a:xfrm>
            <a:off x="-20191" y="603027"/>
            <a:ext cx="725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Bin</a:t>
            </a:r>
          </a:p>
        </p:txBody>
      </p:sp>
      <p:pic>
        <p:nvPicPr>
          <p:cNvPr id="17" name="Picture 16" descr="A blue and green swirl logo&#10;&#10;Description automatically generated">
            <a:extLst>
              <a:ext uri="{FF2B5EF4-FFF2-40B4-BE49-F238E27FC236}">
                <a16:creationId xmlns:a16="http://schemas.microsoft.com/office/drawing/2014/main" id="{2F5AA189-4F0B-AA55-78BF-AEE99AB25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" y="1071611"/>
            <a:ext cx="491757" cy="491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00B53A-2C36-D0B8-0223-BD60DB265202}"/>
              </a:ext>
            </a:extLst>
          </p:cNvPr>
          <p:cNvSpPr txBox="1"/>
          <p:nvPr/>
        </p:nvSpPr>
        <p:spPr>
          <a:xfrm>
            <a:off x="-60481" y="1516362"/>
            <a:ext cx="79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Edge</a:t>
            </a:r>
          </a:p>
        </p:txBody>
      </p:sp>
      <p:pic>
        <p:nvPicPr>
          <p:cNvPr id="19" name="Picture 18" descr="A blue and green swirl logo&#10;&#10;Description automatically generated">
            <a:extLst>
              <a:ext uri="{FF2B5EF4-FFF2-40B4-BE49-F238E27FC236}">
                <a16:creationId xmlns:a16="http://schemas.microsoft.com/office/drawing/2014/main" id="{F60B5628-D46C-C155-AB09-A68652012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0" y="6486143"/>
            <a:ext cx="245878" cy="245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DC1F6C-CBFF-075C-30D3-D3625C2A3257}"/>
              </a:ext>
            </a:extLst>
          </p:cNvPr>
          <p:cNvSpPr txBox="1"/>
          <p:nvPr/>
        </p:nvSpPr>
        <p:spPr>
          <a:xfrm>
            <a:off x="11356181" y="6452650"/>
            <a:ext cx="561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6:16 PM</a:t>
            </a:r>
            <a:b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1/6/2025</a:t>
            </a:r>
          </a:p>
        </p:txBody>
      </p:sp>
      <p:pic>
        <p:nvPicPr>
          <p:cNvPr id="22" name="Graphic 21" descr="Ringer with solid fill">
            <a:extLst>
              <a:ext uri="{FF2B5EF4-FFF2-40B4-BE49-F238E27FC236}">
                <a16:creationId xmlns:a16="http://schemas.microsoft.com/office/drawing/2014/main" id="{40D4744A-22A4-ED9C-D611-3FDFB63BE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96840" y="6473188"/>
            <a:ext cx="266700" cy="266700"/>
          </a:xfrm>
          <a:prstGeom prst="rect">
            <a:avLst/>
          </a:prstGeom>
        </p:spPr>
      </p:pic>
      <p:pic>
        <p:nvPicPr>
          <p:cNvPr id="24" name="Graphic 23" descr="Caret Up with solid fill">
            <a:extLst>
              <a:ext uri="{FF2B5EF4-FFF2-40B4-BE49-F238E27FC236}">
                <a16:creationId xmlns:a16="http://schemas.microsoft.com/office/drawing/2014/main" id="{31A0FE66-AC18-CAE4-0766-D26AF3B8E9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5402" y="6511309"/>
            <a:ext cx="190500" cy="1905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667CFB-B874-9398-2F97-470F09500641}"/>
              </a:ext>
            </a:extLst>
          </p:cNvPr>
          <p:cNvSpPr/>
          <p:nvPr/>
        </p:nvSpPr>
        <p:spPr>
          <a:xfrm>
            <a:off x="51168" y="719327"/>
            <a:ext cx="4978032" cy="5650993"/>
          </a:xfrm>
          <a:prstGeom prst="roundRect">
            <a:avLst>
              <a:gd name="adj" fmla="val 5430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0059B-60D1-D569-1502-C1470EFA9394}"/>
              </a:ext>
            </a:extLst>
          </p:cNvPr>
          <p:cNvSpPr txBox="1"/>
          <p:nvPr/>
        </p:nvSpPr>
        <p:spPr>
          <a:xfrm>
            <a:off x="157201" y="927839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49C55-12F0-A78D-1BAA-4955089BAA63}"/>
              </a:ext>
            </a:extLst>
          </p:cNvPr>
          <p:cNvSpPr/>
          <p:nvPr/>
        </p:nvSpPr>
        <p:spPr>
          <a:xfrm>
            <a:off x="157201" y="1404893"/>
            <a:ext cx="4790719" cy="3426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Search for apps, settings, and documents.</a:t>
            </a:r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1DDC39DE-7A08-A286-9764-E49A08D2B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797" y="1416048"/>
            <a:ext cx="294640" cy="29464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58C795-3339-9F7F-CB99-9051839D7217}"/>
              </a:ext>
            </a:extLst>
          </p:cNvPr>
          <p:cNvSpPr/>
          <p:nvPr/>
        </p:nvSpPr>
        <p:spPr>
          <a:xfrm>
            <a:off x="3952240" y="1869440"/>
            <a:ext cx="904240" cy="3426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D73BA-A473-A245-CF0D-6F45C26435D1}"/>
              </a:ext>
            </a:extLst>
          </p:cNvPr>
          <p:cNvSpPr txBox="1"/>
          <p:nvPr/>
        </p:nvSpPr>
        <p:spPr>
          <a:xfrm>
            <a:off x="157200" y="1785217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80547-F8BA-EB5B-DEC5-100642394711}"/>
              </a:ext>
            </a:extLst>
          </p:cNvPr>
          <p:cNvSpPr txBox="1"/>
          <p:nvPr/>
        </p:nvSpPr>
        <p:spPr>
          <a:xfrm>
            <a:off x="115824" y="2392000"/>
            <a:ext cx="45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currently no apps here, open some apps to get more things here.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B692B-E14E-7369-DAC2-4A4349A4969E}"/>
              </a:ext>
            </a:extLst>
          </p:cNvPr>
          <p:cNvSpPr txBox="1"/>
          <p:nvPr/>
        </p:nvSpPr>
        <p:spPr>
          <a:xfrm>
            <a:off x="115824" y="3975175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Pinned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8BE4E2-978C-2F6B-A99B-4F6EBCA5EDF2}"/>
              </a:ext>
            </a:extLst>
          </p:cNvPr>
          <p:cNvSpPr txBox="1"/>
          <p:nvPr/>
        </p:nvSpPr>
        <p:spPr>
          <a:xfrm>
            <a:off x="115824" y="4441778"/>
            <a:ext cx="45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currently no apps pinned to the start menu.</a:t>
            </a:r>
          </a:p>
        </p:txBody>
      </p:sp>
      <p:pic>
        <p:nvPicPr>
          <p:cNvPr id="21" name="Picture 20" descr="A green frog toy with a black background&#10;&#10;Description automatically generated">
            <a:extLst>
              <a:ext uri="{FF2B5EF4-FFF2-40B4-BE49-F238E27FC236}">
                <a16:creationId xmlns:a16="http://schemas.microsoft.com/office/drawing/2014/main" id="{45132699-F296-0235-83FB-1F6C7948EC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" y="5786389"/>
            <a:ext cx="561975" cy="5628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E61427-188B-6B99-3D56-460975B69AC1}"/>
              </a:ext>
            </a:extLst>
          </p:cNvPr>
          <p:cNvSpPr txBox="1"/>
          <p:nvPr/>
        </p:nvSpPr>
        <p:spPr>
          <a:xfrm>
            <a:off x="689833" y="5916419"/>
            <a:ext cx="797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Rutwik</a:t>
            </a:r>
          </a:p>
        </p:txBody>
      </p:sp>
      <p:pic>
        <p:nvPicPr>
          <p:cNvPr id="26" name="Graphic 25" descr="Power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BA9A7D7-2AF2-A70E-599A-32A81C9D13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042" y="5994954"/>
            <a:ext cx="287438" cy="287438"/>
          </a:xfrm>
          <a:prstGeom prst="rect">
            <a:avLst/>
          </a:prstGeom>
        </p:spPr>
      </p:pic>
      <p:pic>
        <p:nvPicPr>
          <p:cNvPr id="28" name="Graphic 27" descr="Lock with solid fill">
            <a:extLst>
              <a:ext uri="{FF2B5EF4-FFF2-40B4-BE49-F238E27FC236}">
                <a16:creationId xmlns:a16="http://schemas.microsoft.com/office/drawing/2014/main" id="{047AB44B-4947-EC92-C375-721117AE7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89577" y="6023890"/>
            <a:ext cx="229565" cy="2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67419-A4B1-1DCD-D542-7BC5831F0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DE3F37-2A8A-2B1F-2C6A-E7FB5CD17EE7}"/>
              </a:ext>
            </a:extLst>
          </p:cNvPr>
          <p:cNvSpPr/>
          <p:nvPr/>
        </p:nvSpPr>
        <p:spPr>
          <a:xfrm>
            <a:off x="115824" y="6428232"/>
            <a:ext cx="11960352" cy="356616"/>
          </a:xfrm>
          <a:prstGeom prst="roundRect">
            <a:avLst>
              <a:gd name="adj" fmla="val 22549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logo with a black background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D9A5F38-C333-DCC4-72E3-C2B5CF8B2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1" y="6465929"/>
            <a:ext cx="250463" cy="281221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3DC2178C-EC97-6DBB-43FC-D739847EB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41" y="6486143"/>
            <a:ext cx="240792" cy="240792"/>
          </a:xfrm>
          <a:prstGeom prst="rect">
            <a:avLst/>
          </a:prstGeom>
        </p:spPr>
      </p:pic>
      <p:pic>
        <p:nvPicPr>
          <p:cNvPr id="14" name="Picture 13" descr="A recycle bin with blue arrows&#10;&#10;Description automatically generated">
            <a:extLst>
              <a:ext uri="{FF2B5EF4-FFF2-40B4-BE49-F238E27FC236}">
                <a16:creationId xmlns:a16="http://schemas.microsoft.com/office/drawing/2014/main" id="{A1A117A8-59CF-D89B-2146-7652480318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"/>
            <a:ext cx="588264" cy="58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5A59A5-5499-41C4-5EE9-108968F3F5AF}"/>
              </a:ext>
            </a:extLst>
          </p:cNvPr>
          <p:cNvSpPr txBox="1"/>
          <p:nvPr/>
        </p:nvSpPr>
        <p:spPr>
          <a:xfrm>
            <a:off x="-20191" y="603027"/>
            <a:ext cx="725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Bin</a:t>
            </a:r>
          </a:p>
        </p:txBody>
      </p:sp>
      <p:pic>
        <p:nvPicPr>
          <p:cNvPr id="17" name="Picture 16" descr="A blue and green swirl logo&#10;&#10;Description automatically generated">
            <a:extLst>
              <a:ext uri="{FF2B5EF4-FFF2-40B4-BE49-F238E27FC236}">
                <a16:creationId xmlns:a16="http://schemas.microsoft.com/office/drawing/2014/main" id="{C5A83BD5-C54A-DB8D-C4CC-0AC6C4310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" y="1071611"/>
            <a:ext cx="491757" cy="491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BC70BE-3F59-35DF-A704-8F44451A5BBF}"/>
              </a:ext>
            </a:extLst>
          </p:cNvPr>
          <p:cNvSpPr txBox="1"/>
          <p:nvPr/>
        </p:nvSpPr>
        <p:spPr>
          <a:xfrm>
            <a:off x="-60481" y="1516362"/>
            <a:ext cx="79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b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Edge</a:t>
            </a:r>
          </a:p>
        </p:txBody>
      </p:sp>
      <p:pic>
        <p:nvPicPr>
          <p:cNvPr id="19" name="Picture 18" descr="A blue and green swirl logo&#10;&#10;Description automatically generated">
            <a:extLst>
              <a:ext uri="{FF2B5EF4-FFF2-40B4-BE49-F238E27FC236}">
                <a16:creationId xmlns:a16="http://schemas.microsoft.com/office/drawing/2014/main" id="{EC2DBC3E-4241-6BFF-1588-E2FAC1ED0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6" b="97679" l="2110" r="98523">
                        <a14:foregroundMark x1="9494" y1="29325" x2="6540" y2="46203"/>
                        <a14:foregroundMark x1="6540" y1="46203" x2="7595" y2="55907"/>
                        <a14:foregroundMark x1="2110" y1="49578" x2="2532" y2="54641"/>
                        <a14:foregroundMark x1="31224" y1="58228" x2="37553" y2="77637"/>
                        <a14:foregroundMark x1="37553" y1="77637" x2="40717" y2="80802"/>
                        <a14:foregroundMark x1="30380" y1="65612" x2="38608" y2="78270"/>
                        <a14:foregroundMark x1="38608" y1="78270" x2="54852" y2="88397"/>
                        <a14:foregroundMark x1="54852" y1="88397" x2="81435" y2="82068"/>
                        <a14:foregroundMark x1="81435" y1="82068" x2="81857" y2="81857"/>
                        <a14:foregroundMark x1="41139" y1="88186" x2="68354" y2="86709"/>
                        <a14:foregroundMark x1="68354" y1="86709" x2="86076" y2="81013"/>
                        <a14:foregroundMark x1="39873" y1="93882" x2="61814" y2="90295"/>
                        <a14:foregroundMark x1="47468" y1="98523" x2="59705" y2="95992"/>
                        <a14:foregroundMark x1="39030" y1="10127" x2="55907" y2="7173"/>
                        <a14:foregroundMark x1="55907" y1="7173" x2="83333" y2="24473"/>
                        <a14:foregroundMark x1="83333" y1="24473" x2="86287" y2="45359"/>
                        <a14:foregroundMark x1="86287" y1="45359" x2="70042" y2="59916"/>
                        <a14:foregroundMark x1="93038" y1="26371" x2="92194" y2="47890"/>
                        <a14:foregroundMark x1="92194" y1="47890" x2="90717" y2="50000"/>
                        <a14:foregroundMark x1="96835" y1="34599" x2="98734" y2="50844"/>
                        <a14:foregroundMark x1="98734" y1="50844" x2="97046" y2="52954"/>
                        <a14:foregroundMark x1="45148" y1="2954" x2="60338" y2="3586"/>
                        <a14:foregroundMark x1="60338" y1="3586" x2="61814" y2="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0" y="6486143"/>
            <a:ext cx="245878" cy="245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E93582-CA63-EB7F-B393-B8E085387736}"/>
              </a:ext>
            </a:extLst>
          </p:cNvPr>
          <p:cNvSpPr txBox="1"/>
          <p:nvPr/>
        </p:nvSpPr>
        <p:spPr>
          <a:xfrm>
            <a:off x="11356181" y="6452650"/>
            <a:ext cx="561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6:16 PM</a:t>
            </a:r>
            <a:b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1/6/2025</a:t>
            </a:r>
          </a:p>
        </p:txBody>
      </p:sp>
      <p:pic>
        <p:nvPicPr>
          <p:cNvPr id="22" name="Graphic 21" descr="Ringer with solid fill">
            <a:extLst>
              <a:ext uri="{FF2B5EF4-FFF2-40B4-BE49-F238E27FC236}">
                <a16:creationId xmlns:a16="http://schemas.microsoft.com/office/drawing/2014/main" id="{26F19629-1D82-C9FF-7876-BAB6F249A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96840" y="6473188"/>
            <a:ext cx="266700" cy="266700"/>
          </a:xfrm>
          <a:prstGeom prst="rect">
            <a:avLst/>
          </a:prstGeom>
        </p:spPr>
      </p:pic>
      <p:pic>
        <p:nvPicPr>
          <p:cNvPr id="24" name="Graphic 23" descr="Caret Up with solid fill">
            <a:extLst>
              <a:ext uri="{FF2B5EF4-FFF2-40B4-BE49-F238E27FC236}">
                <a16:creationId xmlns:a16="http://schemas.microsoft.com/office/drawing/2014/main" id="{831F85FF-FAA9-295E-5972-E13A2B107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5402" y="6511309"/>
            <a:ext cx="190500" cy="1905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998E6E-88A9-B821-D0A4-EAD2EBE45720}"/>
              </a:ext>
            </a:extLst>
          </p:cNvPr>
          <p:cNvSpPr/>
          <p:nvPr/>
        </p:nvSpPr>
        <p:spPr>
          <a:xfrm>
            <a:off x="51168" y="719327"/>
            <a:ext cx="4978032" cy="5650993"/>
          </a:xfrm>
          <a:prstGeom prst="roundRect">
            <a:avLst>
              <a:gd name="adj" fmla="val 5430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5A4FE-4E80-E377-8249-8D7855F6EB4F}"/>
              </a:ext>
            </a:extLst>
          </p:cNvPr>
          <p:cNvSpPr txBox="1"/>
          <p:nvPr/>
        </p:nvSpPr>
        <p:spPr>
          <a:xfrm>
            <a:off x="157201" y="927839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444D42-386A-E8A5-A292-507159EBF24D}"/>
              </a:ext>
            </a:extLst>
          </p:cNvPr>
          <p:cNvSpPr/>
          <p:nvPr/>
        </p:nvSpPr>
        <p:spPr>
          <a:xfrm>
            <a:off x="157201" y="1404893"/>
            <a:ext cx="4790719" cy="3426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Search for apps, settings, and documents.</a:t>
            </a:r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E2720E9-297F-C11B-0FC3-C7A03CBF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797" y="1416048"/>
            <a:ext cx="294640" cy="29464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ABD65B-B7B0-12BA-9E44-B6C4F5B034C8}"/>
              </a:ext>
            </a:extLst>
          </p:cNvPr>
          <p:cNvSpPr/>
          <p:nvPr/>
        </p:nvSpPr>
        <p:spPr>
          <a:xfrm>
            <a:off x="3952240" y="1869440"/>
            <a:ext cx="904240" cy="3426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78D88-ED43-4ADC-3DF1-1A904FD5496C}"/>
              </a:ext>
            </a:extLst>
          </p:cNvPr>
          <p:cNvSpPr txBox="1"/>
          <p:nvPr/>
        </p:nvSpPr>
        <p:spPr>
          <a:xfrm>
            <a:off x="157200" y="1785217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C0116-F051-4577-A242-E3E2507F1616}"/>
              </a:ext>
            </a:extLst>
          </p:cNvPr>
          <p:cNvSpPr txBox="1"/>
          <p:nvPr/>
        </p:nvSpPr>
        <p:spPr>
          <a:xfrm>
            <a:off x="115824" y="2392000"/>
            <a:ext cx="45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currently no apps here, open some apps to get more things here.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122E1-793A-9C1C-6C3C-FC17B1A0E791}"/>
              </a:ext>
            </a:extLst>
          </p:cNvPr>
          <p:cNvSpPr txBox="1"/>
          <p:nvPr/>
        </p:nvSpPr>
        <p:spPr>
          <a:xfrm>
            <a:off x="115824" y="3975175"/>
            <a:ext cx="2301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Pinned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709BE5-1DA8-36FE-C49D-2E1641E58DD8}"/>
              </a:ext>
            </a:extLst>
          </p:cNvPr>
          <p:cNvSpPr txBox="1"/>
          <p:nvPr/>
        </p:nvSpPr>
        <p:spPr>
          <a:xfrm>
            <a:off x="115824" y="4441778"/>
            <a:ext cx="45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currently no apps pinned to the start menu.</a:t>
            </a:r>
          </a:p>
        </p:txBody>
      </p:sp>
      <p:pic>
        <p:nvPicPr>
          <p:cNvPr id="21" name="Picture 20" descr="A green frog toy with a black background&#10;&#10;Description automatically generated">
            <a:extLst>
              <a:ext uri="{FF2B5EF4-FFF2-40B4-BE49-F238E27FC236}">
                <a16:creationId xmlns:a16="http://schemas.microsoft.com/office/drawing/2014/main" id="{57E29B93-A7DF-792D-5810-1172188C7A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" y="5786389"/>
            <a:ext cx="561975" cy="5628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3C1331-E2E0-2969-0999-ACCB0D8F4375}"/>
              </a:ext>
            </a:extLst>
          </p:cNvPr>
          <p:cNvSpPr txBox="1"/>
          <p:nvPr/>
        </p:nvSpPr>
        <p:spPr>
          <a:xfrm>
            <a:off x="689833" y="5916419"/>
            <a:ext cx="797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Rutwik</a:t>
            </a:r>
          </a:p>
        </p:txBody>
      </p:sp>
      <p:pic>
        <p:nvPicPr>
          <p:cNvPr id="26" name="Graphic 25" descr="Power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630E132-2CDE-AC78-195F-F0D423F988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042" y="5994954"/>
            <a:ext cx="287438" cy="287438"/>
          </a:xfrm>
          <a:prstGeom prst="rect">
            <a:avLst/>
          </a:prstGeom>
        </p:spPr>
      </p:pic>
      <p:pic>
        <p:nvPicPr>
          <p:cNvPr id="28" name="Graphic 27" descr="Lock with solid fill">
            <a:extLst>
              <a:ext uri="{FF2B5EF4-FFF2-40B4-BE49-F238E27FC236}">
                <a16:creationId xmlns:a16="http://schemas.microsoft.com/office/drawing/2014/main" id="{06A389BB-9C8F-4CD9-19D6-B3FA7CB693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89577" y="6023890"/>
            <a:ext cx="229565" cy="22956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884A83-63C4-4833-B3BD-38EDE9269899}"/>
              </a:ext>
            </a:extLst>
          </p:cNvPr>
          <p:cNvSpPr/>
          <p:nvPr/>
        </p:nvSpPr>
        <p:spPr>
          <a:xfrm>
            <a:off x="4722921" y="5377559"/>
            <a:ext cx="1984168" cy="646331"/>
          </a:xfrm>
          <a:prstGeom prst="roundRect">
            <a:avLst>
              <a:gd name="adj" fmla="val 11008"/>
            </a:avLst>
          </a:prstGeom>
          <a:solidFill>
            <a:schemeClr val="accent3">
              <a:lumMod val="75000"/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A9307D-A87C-AC8B-2A57-4C7E94A84A65}"/>
              </a:ext>
            </a:extLst>
          </p:cNvPr>
          <p:cNvSpPr txBox="1"/>
          <p:nvPr/>
        </p:nvSpPr>
        <p:spPr>
          <a:xfrm>
            <a:off x="4712761" y="5395338"/>
            <a:ext cx="1066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Shut Down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CF8458-EF5F-AA93-59ED-2B16324E42E2}"/>
              </a:ext>
            </a:extLst>
          </p:cNvPr>
          <p:cNvSpPr txBox="1"/>
          <p:nvPr/>
        </p:nvSpPr>
        <p:spPr>
          <a:xfrm>
            <a:off x="4722921" y="5598455"/>
            <a:ext cx="1066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93602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95D54-AE0A-1D47-C9E1-E361AFBAF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B6F0790A-2D4B-FE21-8576-B0B76C2D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42" y="2616020"/>
            <a:ext cx="657716" cy="657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FA08C-E551-3FE9-8BBD-315E4F5F822A}"/>
              </a:ext>
            </a:extLst>
          </p:cNvPr>
          <p:cNvSpPr txBox="1"/>
          <p:nvPr/>
        </p:nvSpPr>
        <p:spPr>
          <a:xfrm>
            <a:off x="5239512" y="3323212"/>
            <a:ext cx="204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 "/>
              </a:rPr>
              <a:t>Shutting Down…</a:t>
            </a:r>
          </a:p>
        </p:txBody>
      </p:sp>
    </p:spTree>
    <p:extLst>
      <p:ext uri="{BB962C8B-B14F-4D97-AF65-F5344CB8AC3E}">
        <p14:creationId xmlns:p14="http://schemas.microsoft.com/office/powerpoint/2010/main" val="104722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5B0FAE-6BF0-CF28-AA46-1AFA2756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840827-8514-C4CA-B3AE-F00742C0A93D}"/>
              </a:ext>
            </a:extLst>
          </p:cNvPr>
          <p:cNvSpPr/>
          <p:nvPr/>
        </p:nvSpPr>
        <p:spPr>
          <a:xfrm>
            <a:off x="1131216" y="822489"/>
            <a:ext cx="9134573" cy="5213022"/>
          </a:xfrm>
          <a:prstGeom prst="roundRect">
            <a:avLst>
              <a:gd name="adj" fmla="val 7991"/>
            </a:avLst>
          </a:prstGeom>
          <a:solidFill>
            <a:schemeClr val="accent3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A85AB65F-342F-A39A-A4E4-D152A94AE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6" y="1621562"/>
            <a:ext cx="3920149" cy="3928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6FF3A-B05C-E515-D947-1FA9B01616CF}"/>
              </a:ext>
            </a:extLst>
          </p:cNvPr>
          <p:cNvSpPr txBox="1"/>
          <p:nvPr/>
        </p:nvSpPr>
        <p:spPr>
          <a:xfrm>
            <a:off x="1319753" y="1011004"/>
            <a:ext cx="7833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en-US"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Frog 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Edition</a:t>
            </a:r>
          </a:p>
        </p:txBody>
      </p:sp>
      <p:sp>
        <p:nvSpPr>
          <p:cNvPr id="5" name="Rectangle: Rounded Corners 4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135A0E3D-72A7-A95C-C802-D4E364384EF0}"/>
              </a:ext>
            </a:extLst>
          </p:cNvPr>
          <p:cNvSpPr/>
          <p:nvPr/>
        </p:nvSpPr>
        <p:spPr>
          <a:xfrm>
            <a:off x="5250730" y="2318994"/>
            <a:ext cx="2205872" cy="7258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Install Now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6CC5A4-10AE-9D16-AA3C-380374EF9931}"/>
              </a:ext>
            </a:extLst>
          </p:cNvPr>
          <p:cNvSpPr/>
          <p:nvPr/>
        </p:nvSpPr>
        <p:spPr>
          <a:xfrm>
            <a:off x="5250730" y="3158919"/>
            <a:ext cx="2205872" cy="7258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Repair PC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C6474-684C-40F4-B6E5-7AFCB4E7321A}"/>
              </a:ext>
            </a:extLst>
          </p:cNvPr>
          <p:cNvSpPr txBox="1"/>
          <p:nvPr/>
        </p:nvSpPr>
        <p:spPr>
          <a:xfrm>
            <a:off x="1230898" y="5446886"/>
            <a:ext cx="392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©️2025 Microsoft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6587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CE7947-1437-8A4B-BE48-713E4C9F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A51299-2540-D3BB-E0B1-0E98808D7D94}"/>
              </a:ext>
            </a:extLst>
          </p:cNvPr>
          <p:cNvSpPr/>
          <p:nvPr/>
        </p:nvSpPr>
        <p:spPr>
          <a:xfrm>
            <a:off x="1131216" y="822489"/>
            <a:ext cx="9134573" cy="5213022"/>
          </a:xfrm>
          <a:prstGeom prst="roundRect">
            <a:avLst>
              <a:gd name="adj" fmla="val 7991"/>
            </a:avLst>
          </a:prstGeom>
          <a:solidFill>
            <a:schemeClr val="accent3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E65E482D-1528-261F-3840-06F7BFB1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6" y="1621562"/>
            <a:ext cx="3920149" cy="3928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0515E-E93B-0350-76EB-233FFF172419}"/>
              </a:ext>
            </a:extLst>
          </p:cNvPr>
          <p:cNvSpPr txBox="1"/>
          <p:nvPr/>
        </p:nvSpPr>
        <p:spPr>
          <a:xfrm>
            <a:off x="1319753" y="1011004"/>
            <a:ext cx="7833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en-US"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Frog 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Edition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AA59962-3FF6-6659-84D2-989DEAEFCAD8}"/>
              </a:ext>
            </a:extLst>
          </p:cNvPr>
          <p:cNvSpPr/>
          <p:nvPr/>
        </p:nvSpPr>
        <p:spPr>
          <a:xfrm>
            <a:off x="5250730" y="2318994"/>
            <a:ext cx="2205872" cy="72586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Install Now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96F60B-44B3-22B3-F807-72F783661320}"/>
              </a:ext>
            </a:extLst>
          </p:cNvPr>
          <p:cNvSpPr/>
          <p:nvPr/>
        </p:nvSpPr>
        <p:spPr>
          <a:xfrm>
            <a:off x="5250730" y="3158919"/>
            <a:ext cx="2205872" cy="7258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Repair PC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4BB4D-0B41-FFB1-40F3-D16D7B026920}"/>
              </a:ext>
            </a:extLst>
          </p:cNvPr>
          <p:cNvSpPr txBox="1"/>
          <p:nvPr/>
        </p:nvSpPr>
        <p:spPr>
          <a:xfrm>
            <a:off x="1230898" y="5446886"/>
            <a:ext cx="392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©️2025 Microsoft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924674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D295D-951A-E243-2DA6-095FBF030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5B18C2AA-D8B1-0A38-E7F6-18DD79FC1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04" y="2933209"/>
            <a:ext cx="495791" cy="4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73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6EBBE-460A-47C0-F191-4633FDDD1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1B220B-1692-BEBB-2770-FD60876813EE}"/>
              </a:ext>
            </a:extLst>
          </p:cNvPr>
          <p:cNvSpPr/>
          <p:nvPr/>
        </p:nvSpPr>
        <p:spPr>
          <a:xfrm>
            <a:off x="1197204" y="982744"/>
            <a:ext cx="2224726" cy="4892511"/>
          </a:xfrm>
          <a:prstGeom prst="roundRect">
            <a:avLst>
              <a:gd name="adj" fmla="val 649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89BF32-C412-BADA-137B-F47BA829A256}"/>
              </a:ext>
            </a:extLst>
          </p:cNvPr>
          <p:cNvSpPr/>
          <p:nvPr/>
        </p:nvSpPr>
        <p:spPr>
          <a:xfrm>
            <a:off x="3498915" y="982744"/>
            <a:ext cx="7420466" cy="1232555"/>
          </a:xfrm>
          <a:prstGeom prst="roundRect">
            <a:avLst>
              <a:gd name="adj" fmla="val 10548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ED928C-0646-E9A0-6FED-EA8050650A02}"/>
              </a:ext>
            </a:extLst>
          </p:cNvPr>
          <p:cNvSpPr/>
          <p:nvPr/>
        </p:nvSpPr>
        <p:spPr>
          <a:xfrm>
            <a:off x="3498915" y="2311923"/>
            <a:ext cx="7420466" cy="3563332"/>
          </a:xfrm>
          <a:prstGeom prst="roundRect">
            <a:avLst>
              <a:gd name="adj" fmla="val 3704"/>
            </a:avLst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C3429-DC51-5E75-4A08-F9298B210258}"/>
              </a:ext>
            </a:extLst>
          </p:cNvPr>
          <p:cNvSpPr txBox="1"/>
          <p:nvPr/>
        </p:nvSpPr>
        <p:spPr>
          <a:xfrm>
            <a:off x="3503629" y="1045023"/>
            <a:ext cx="5184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Activate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8673A-9875-0AE5-FCB3-CD41AD220E35}"/>
              </a:ext>
            </a:extLst>
          </p:cNvPr>
          <p:cNvSpPr txBox="1"/>
          <p:nvPr/>
        </p:nvSpPr>
        <p:spPr>
          <a:xfrm>
            <a:off x="3503628" y="1457359"/>
            <a:ext cx="726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experience of all the features in Windows Frog Edition, you must activate the operating system.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6198D-C205-666E-FECA-53177F7F3368}"/>
              </a:ext>
            </a:extLst>
          </p:cNvPr>
          <p:cNvSpPr txBox="1"/>
          <p:nvPr/>
        </p:nvSpPr>
        <p:spPr>
          <a:xfrm>
            <a:off x="3498915" y="2366748"/>
            <a:ext cx="7261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Your product key should look something like this:</a:t>
            </a:r>
          </a:p>
          <a:p>
            <a:r>
              <a:rPr lang="en-US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XXXXX-XXXXX-XXXXX-XXXXX-XXXXX</a:t>
            </a:r>
          </a:p>
          <a:p>
            <a:endParaRPr lang="en-US" b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Your product key should be on the box that Windows came in, or in the email you got after buying Windows.</a:t>
            </a:r>
          </a:p>
        </p:txBody>
      </p:sp>
      <p:sp>
        <p:nvSpPr>
          <p:cNvPr id="11" name="Rectangle: Rounded Corners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B89C31-6753-2602-793A-7B1E547C0971}"/>
              </a:ext>
            </a:extLst>
          </p:cNvPr>
          <p:cNvSpPr/>
          <p:nvPr/>
        </p:nvSpPr>
        <p:spPr>
          <a:xfrm>
            <a:off x="3590042" y="3968685"/>
            <a:ext cx="7170654" cy="433633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712BF7-0E3B-7EA8-1063-240E154D7EF6}"/>
              </a:ext>
            </a:extLst>
          </p:cNvPr>
          <p:cNvSpPr/>
          <p:nvPr/>
        </p:nvSpPr>
        <p:spPr>
          <a:xfrm>
            <a:off x="9558779" y="5316717"/>
            <a:ext cx="1201917" cy="43363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</a:p>
        </p:txBody>
      </p:sp>
      <p:pic>
        <p:nvPicPr>
          <p:cNvPr id="14" name="Picture 13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D9745458-5322-FF5A-C7B3-D838AC9BC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04" y="2517452"/>
            <a:ext cx="1819450" cy="182309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96DB48E-58D0-1F5D-3AC2-16FA98A96A3B}"/>
              </a:ext>
            </a:extLst>
          </p:cNvPr>
          <p:cNvSpPr/>
          <p:nvPr/>
        </p:nvSpPr>
        <p:spPr>
          <a:xfrm>
            <a:off x="1574276" y="3214540"/>
            <a:ext cx="1545996" cy="509048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22EC8-CC3B-CC53-DD72-1279E1A63257}"/>
              </a:ext>
            </a:extLst>
          </p:cNvPr>
          <p:cNvSpPr txBox="1"/>
          <p:nvPr/>
        </p:nvSpPr>
        <p:spPr>
          <a:xfrm>
            <a:off x="1911324" y="3284398"/>
            <a:ext cx="85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1777423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EFF00A8F70644C83863C5B5A08D520" ma:contentTypeVersion="5" ma:contentTypeDescription="Create a new document." ma:contentTypeScope="" ma:versionID="86313fffe95584879bda2fab07143265">
  <xsd:schema xmlns:xsd="http://www.w3.org/2001/XMLSchema" xmlns:xs="http://www.w3.org/2001/XMLSchema" xmlns:p="http://schemas.microsoft.com/office/2006/metadata/properties" xmlns:ns3="80a5ea35-d3ec-42ef-b71e-a4b17db66a10" targetNamespace="http://schemas.microsoft.com/office/2006/metadata/properties" ma:root="true" ma:fieldsID="8fbe01bd04567f5e70938cec3d767c61" ns3:_="">
    <xsd:import namespace="80a5ea35-d3ec-42ef-b71e-a4b17db66a1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a5ea35-d3ec-42ef-b71e-a4b17db66a1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3E2F1E-E07C-4116-B1F0-9F6ED07512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AC38A9-775A-4A6A-9547-2F0DB59E9A7E}">
  <ds:schemaRefs>
    <ds:schemaRef ds:uri="80a5ea35-d3ec-42ef-b71e-a4b17db66a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C91FD5-22F4-4AB9-B565-33650FB62772}">
  <ds:schemaRefs>
    <ds:schemaRef ds:uri="80a5ea35-d3ec-42ef-b71e-a4b17db66a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Wadekar, Rutwik V (PHS)</dc:creator>
  <cp:revision>1</cp:revision>
  <dcterms:created xsi:type="dcterms:W3CDTF">2025-01-03T00:49:37Z</dcterms:created>
  <dcterms:modified xsi:type="dcterms:W3CDTF">2025-01-23T23:06:23Z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0x01010030EFF00A8F70644C83863C5B5A08D520</vt:lpwstr>
  </property>
</Properties>
</file>